
<file path=[Content_Types].xml><?xml version="1.0" encoding="utf-8"?>
<Types xmlns="http://schemas.openxmlformats.org/package/2006/content-types">
  <Default Extension="png" ContentType="image/png"/>
  <Default Extension="jpeg" ContentType="image/jpeg"/>
  <Default Extension="m4a" ContentType="audio/mp4"/>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7" r:id="rId2"/>
    <p:sldId id="258" r:id="rId3"/>
    <p:sldId id="272" r:id="rId4"/>
    <p:sldId id="260" r:id="rId5"/>
    <p:sldId id="275" r:id="rId6"/>
    <p:sldId id="265" r:id="rId7"/>
    <p:sldId id="266" r:id="rId8"/>
    <p:sldId id="276" r:id="rId9"/>
    <p:sldId id="274" r:id="rId10"/>
    <p:sldId id="277" r:id="rId11"/>
    <p:sldId id="278" r:id="rId12"/>
    <p:sldId id="279" r:id="rId13"/>
    <p:sldId id="280" r:id="rId14"/>
    <p:sldId id="269" r:id="rId15"/>
    <p:sldId id="270" r:id="rId16"/>
    <p:sldId id="271" r:id="rId17"/>
    <p:sldId id="273"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6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9" d="100"/>
          <a:sy n="69" d="100"/>
        </p:scale>
        <p:origin x="564"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smtClean="0"/>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10E86AD4-7607-4880-9A71-7ED87CEFE1DC}" type="datetimeFigureOut">
              <a:rPr lang="en-IN" smtClean="0"/>
              <a:t>12-04-2019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450EEEE-65B6-4EB5-AF64-E984018473CD}" type="slidenum">
              <a:rPr lang="en-IN" smtClean="0"/>
              <a:t>‹#›</a:t>
            </a:fld>
            <a:endParaRPr lang="en-IN"/>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898086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0E86AD4-7607-4880-9A71-7ED87CEFE1DC}" type="datetimeFigureOut">
              <a:rPr lang="en-IN" smtClean="0"/>
              <a:t>12-04-2019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450EEEE-65B6-4EB5-AF64-E984018473CD}" type="slidenum">
              <a:rPr lang="en-IN" smtClean="0"/>
              <a:t>‹#›</a:t>
            </a:fld>
            <a:endParaRPr lang="en-IN"/>
          </a:p>
        </p:txBody>
      </p:sp>
    </p:spTree>
    <p:extLst>
      <p:ext uri="{BB962C8B-B14F-4D97-AF65-F5344CB8AC3E}">
        <p14:creationId xmlns:p14="http://schemas.microsoft.com/office/powerpoint/2010/main" val="10507612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0E86AD4-7607-4880-9A71-7ED87CEFE1DC}" type="datetimeFigureOut">
              <a:rPr lang="en-IN" smtClean="0"/>
              <a:t>12-04-2019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450EEEE-65B6-4EB5-AF64-E984018473CD}" type="slidenum">
              <a:rPr lang="en-IN" smtClean="0"/>
              <a:t>‹#›</a:t>
            </a:fld>
            <a:endParaRPr lang="en-IN"/>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39690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0E86AD4-7607-4880-9A71-7ED87CEFE1DC}" type="datetimeFigureOut">
              <a:rPr lang="en-IN" smtClean="0"/>
              <a:t>12-04-2019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450EEEE-65B6-4EB5-AF64-E984018473CD}" type="slidenum">
              <a:rPr lang="en-IN" smtClean="0"/>
              <a:t>‹#›</a:t>
            </a:fld>
            <a:endParaRPr lang="en-IN"/>
          </a:p>
        </p:txBody>
      </p:sp>
    </p:spTree>
    <p:extLst>
      <p:ext uri="{BB962C8B-B14F-4D97-AF65-F5344CB8AC3E}">
        <p14:creationId xmlns:p14="http://schemas.microsoft.com/office/powerpoint/2010/main" val="36474487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smtClean="0"/>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10E86AD4-7607-4880-9A71-7ED87CEFE1DC}" type="datetimeFigureOut">
              <a:rPr lang="en-IN" smtClean="0"/>
              <a:t>12-04-2019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450EEEE-65B6-4EB5-AF64-E984018473CD}" type="slidenum">
              <a:rPr lang="en-IN" smtClean="0"/>
              <a:t>‹#›</a:t>
            </a:fld>
            <a:endParaRPr lang="en-IN"/>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28870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10E86AD4-7607-4880-9A71-7ED87CEFE1DC}" type="datetimeFigureOut">
              <a:rPr lang="en-IN" smtClean="0"/>
              <a:t>12-04-2019</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450EEEE-65B6-4EB5-AF64-E984018473CD}" type="slidenum">
              <a:rPr lang="en-IN" smtClean="0"/>
              <a:t>‹#›</a:t>
            </a:fld>
            <a:endParaRPr lang="en-IN"/>
          </a:p>
        </p:txBody>
      </p:sp>
    </p:spTree>
    <p:extLst>
      <p:ext uri="{BB962C8B-B14F-4D97-AF65-F5344CB8AC3E}">
        <p14:creationId xmlns:p14="http://schemas.microsoft.com/office/powerpoint/2010/main" val="24795339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smtClean="0"/>
              <a:t>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10E86AD4-7607-4880-9A71-7ED87CEFE1DC}" type="datetimeFigureOut">
              <a:rPr lang="en-IN" smtClean="0"/>
              <a:t>12-04-2019</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A450EEEE-65B6-4EB5-AF64-E984018473CD}" type="slidenum">
              <a:rPr lang="en-IN" smtClean="0"/>
              <a:t>‹#›</a:t>
            </a:fld>
            <a:endParaRPr lang="en-IN"/>
          </a:p>
        </p:txBody>
      </p:sp>
    </p:spTree>
    <p:extLst>
      <p:ext uri="{BB962C8B-B14F-4D97-AF65-F5344CB8AC3E}">
        <p14:creationId xmlns:p14="http://schemas.microsoft.com/office/powerpoint/2010/main" val="11041667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10E86AD4-7607-4880-9A71-7ED87CEFE1DC}" type="datetimeFigureOut">
              <a:rPr lang="en-IN" smtClean="0"/>
              <a:t>12-04-2019</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A450EEEE-65B6-4EB5-AF64-E984018473CD}" type="slidenum">
              <a:rPr lang="en-IN" smtClean="0"/>
              <a:t>‹#›</a:t>
            </a:fld>
            <a:endParaRPr lang="en-IN"/>
          </a:p>
        </p:txBody>
      </p:sp>
    </p:spTree>
    <p:extLst>
      <p:ext uri="{BB962C8B-B14F-4D97-AF65-F5344CB8AC3E}">
        <p14:creationId xmlns:p14="http://schemas.microsoft.com/office/powerpoint/2010/main" val="22288924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0E86AD4-7607-4880-9A71-7ED87CEFE1DC}" type="datetimeFigureOut">
              <a:rPr lang="en-IN" smtClean="0"/>
              <a:t>12-04-2019</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A450EEEE-65B6-4EB5-AF64-E984018473CD}" type="slidenum">
              <a:rPr lang="en-IN" smtClean="0"/>
              <a:t>‹#›</a:t>
            </a:fld>
            <a:endParaRPr lang="en-IN"/>
          </a:p>
        </p:txBody>
      </p:sp>
    </p:spTree>
    <p:extLst>
      <p:ext uri="{BB962C8B-B14F-4D97-AF65-F5344CB8AC3E}">
        <p14:creationId xmlns:p14="http://schemas.microsoft.com/office/powerpoint/2010/main" val="32132327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smtClean="0"/>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10E86AD4-7607-4880-9A71-7ED87CEFE1DC}" type="datetimeFigureOut">
              <a:rPr lang="en-IN" smtClean="0"/>
              <a:t>12-04-2019</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450EEEE-65B6-4EB5-AF64-E984018473CD}" type="slidenum">
              <a:rPr lang="en-IN" smtClean="0"/>
              <a:t>‹#›</a:t>
            </a:fld>
            <a:endParaRPr lang="en-IN"/>
          </a:p>
        </p:txBody>
      </p:sp>
    </p:spTree>
    <p:extLst>
      <p:ext uri="{BB962C8B-B14F-4D97-AF65-F5344CB8AC3E}">
        <p14:creationId xmlns:p14="http://schemas.microsoft.com/office/powerpoint/2010/main" val="15782402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10E86AD4-7607-4880-9A71-7ED87CEFE1DC}" type="datetimeFigureOut">
              <a:rPr lang="en-IN" smtClean="0"/>
              <a:t>12-04-2019</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450EEEE-65B6-4EB5-AF64-E984018473CD}" type="slidenum">
              <a:rPr lang="en-IN" smtClean="0"/>
              <a:t>‹#›</a:t>
            </a:fld>
            <a:endParaRPr lang="en-IN"/>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091978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10E86AD4-7607-4880-9A71-7ED87CEFE1DC}" type="datetimeFigureOut">
              <a:rPr lang="en-IN" smtClean="0"/>
              <a:t>12-04-2019</a:t>
            </a:fld>
            <a:endParaRPr lang="en-IN"/>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IN"/>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A450EEEE-65B6-4EB5-AF64-E984018473CD}" type="slidenum">
              <a:rPr lang="en-IN" smtClean="0"/>
              <a:t>‹#›</a:t>
            </a:fld>
            <a:endParaRPr lang="en-IN"/>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9857548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3.png"/><Relationship Id="rId5" Type="http://schemas.openxmlformats.org/officeDocument/2006/relationships/image" Target="../media/image12.png"/><Relationship Id="rId4" Type="http://schemas.openxmlformats.org/officeDocument/2006/relationships/image" Target="../media/image4.jpe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3.png"/><Relationship Id="rId5" Type="http://schemas.openxmlformats.org/officeDocument/2006/relationships/image" Target="../media/image13.png"/><Relationship Id="rId4" Type="http://schemas.openxmlformats.org/officeDocument/2006/relationships/image" Target="../media/image4.jpe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3.png"/><Relationship Id="rId5" Type="http://schemas.openxmlformats.org/officeDocument/2006/relationships/image" Target="../media/image14.png"/><Relationship Id="rId4" Type="http://schemas.openxmlformats.org/officeDocument/2006/relationships/image" Target="../media/image4.jpe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3.png"/><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4.jpe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3.png"/><Relationship Id="rId5" Type="http://schemas.openxmlformats.org/officeDocument/2006/relationships/image" Target="../media/image17.png"/><Relationship Id="rId4" Type="http://schemas.openxmlformats.org/officeDocument/2006/relationships/image" Target="../media/image4.jpe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3.png"/><Relationship Id="rId5" Type="http://schemas.openxmlformats.org/officeDocument/2006/relationships/image" Target="../media/image18.png"/><Relationship Id="rId4" Type="http://schemas.openxmlformats.org/officeDocument/2006/relationships/image" Target="../media/image4.jpe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6.m4a"/><Relationship Id="rId1" Type="http://schemas.microsoft.com/office/2007/relationships/media" Target="../media/media16.m4a"/><Relationship Id="rId5" Type="http://schemas.openxmlformats.org/officeDocument/2006/relationships/image" Target="../media/image3.png"/><Relationship Id="rId4" Type="http://schemas.openxmlformats.org/officeDocument/2006/relationships/image" Target="../media/image4.jpe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7.m4a"/><Relationship Id="rId1" Type="http://schemas.microsoft.com/office/2007/relationships/media" Target="../media/media17.m4a"/><Relationship Id="rId5" Type="http://schemas.openxmlformats.org/officeDocument/2006/relationships/image" Target="../media/image3.png"/><Relationship Id="rId4" Type="http://schemas.openxmlformats.org/officeDocument/2006/relationships/image" Target="../media/image4.jpe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3.png"/><Relationship Id="rId4" Type="http://schemas.openxmlformats.org/officeDocument/2006/relationships/image" Target="../media/image4.jpe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3.png"/><Relationship Id="rId5" Type="http://schemas.openxmlformats.org/officeDocument/2006/relationships/image" Target="../media/image5.png"/><Relationship Id="rId4" Type="http://schemas.openxmlformats.org/officeDocument/2006/relationships/image" Target="../media/image4.jpe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3.png"/><Relationship Id="rId5" Type="http://schemas.openxmlformats.org/officeDocument/2006/relationships/image" Target="../media/image6.png"/><Relationship Id="rId4" Type="http://schemas.openxmlformats.org/officeDocument/2006/relationships/image" Target="../media/image4.jpe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3.png"/><Relationship Id="rId5" Type="http://schemas.openxmlformats.org/officeDocument/2006/relationships/image" Target="../media/image7.png"/><Relationship Id="rId4" Type="http://schemas.openxmlformats.org/officeDocument/2006/relationships/image" Target="../media/image4.jpe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3.png"/><Relationship Id="rId5" Type="http://schemas.openxmlformats.org/officeDocument/2006/relationships/image" Target="../media/image8.png"/><Relationship Id="rId4" Type="http://schemas.openxmlformats.org/officeDocument/2006/relationships/image" Target="../media/image4.jpe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3.png"/><Relationship Id="rId5" Type="http://schemas.openxmlformats.org/officeDocument/2006/relationships/image" Target="../media/image9.png"/><Relationship Id="rId4" Type="http://schemas.openxmlformats.org/officeDocument/2006/relationships/image" Target="../media/image4.jpe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3.png"/><Relationship Id="rId5" Type="http://schemas.openxmlformats.org/officeDocument/2006/relationships/image" Target="../media/image10.png"/><Relationship Id="rId4" Type="http://schemas.openxmlformats.org/officeDocument/2006/relationships/image" Target="../media/image4.jpe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3.png"/><Relationship Id="rId5" Type="http://schemas.openxmlformats.org/officeDocument/2006/relationships/image" Target="../media/image11.png"/><Relationship Id="rId4" Type="http://schemas.openxmlformats.org/officeDocument/2006/relationships/image" Target="../media/image4.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Related im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25" y="9625"/>
            <a:ext cx="12192000" cy="7003718"/>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2544735" y="160127"/>
            <a:ext cx="184730" cy="923330"/>
          </a:xfrm>
          <a:prstGeom prst="rect">
            <a:avLst/>
          </a:prstGeom>
          <a:noFill/>
        </p:spPr>
        <p:txBody>
          <a:bodyPr wrap="none" lIns="91440" tIns="45720" rIns="91440" bIns="45720">
            <a:spAutoFit/>
            <a:scene3d>
              <a:camera prst="isometricOffAxis1Right"/>
              <a:lightRig rig="threePt" dir="t"/>
            </a:scene3d>
          </a:bodyPr>
          <a:lstStyle/>
          <a:p>
            <a:pPr algn="ctr"/>
            <a:endParaRPr lang="en-US" sz="54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p:txBody>
      </p:sp>
      <p:sp>
        <p:nvSpPr>
          <p:cNvPr id="3" name="Rectangle 2"/>
          <p:cNvSpPr/>
          <p:nvPr/>
        </p:nvSpPr>
        <p:spPr>
          <a:xfrm>
            <a:off x="54501" y="0"/>
            <a:ext cx="5165197" cy="1754326"/>
          </a:xfrm>
          <a:prstGeom prst="rect">
            <a:avLst/>
          </a:prstGeom>
          <a:noFill/>
        </p:spPr>
        <p:txBody>
          <a:bodyPr wrap="none" lIns="91440" tIns="45720" rIns="91440" bIns="45720">
            <a:spAutoFit/>
          </a:bodyPr>
          <a:lstStyle/>
          <a:p>
            <a:pPr algn="ctr"/>
            <a:r>
              <a:rPr lang="en-US" sz="5400" b="1" dirty="0">
                <a:ln w="0"/>
                <a:effectLst>
                  <a:glow rad="228600">
                    <a:schemeClr val="accent1">
                      <a:satMod val="175000"/>
                      <a:alpha val="40000"/>
                    </a:schemeClr>
                  </a:glow>
                  <a:outerShdw blurRad="38100" dist="19050" dir="2700000" algn="tl" rotWithShape="0">
                    <a:schemeClr val="dk1">
                      <a:alpha val="40000"/>
                    </a:schemeClr>
                  </a:outerShdw>
                </a:effectLst>
              </a:rPr>
              <a:t>Exploratory Data </a:t>
            </a:r>
          </a:p>
          <a:p>
            <a:pPr algn="ctr"/>
            <a:r>
              <a:rPr lang="en-US" sz="5400" b="1" dirty="0">
                <a:ln w="0"/>
                <a:effectLst>
                  <a:glow rad="228600">
                    <a:schemeClr val="accent1">
                      <a:satMod val="175000"/>
                      <a:alpha val="40000"/>
                    </a:schemeClr>
                  </a:glow>
                  <a:outerShdw blurRad="38100" dist="19050" dir="2700000" algn="tl" rotWithShape="0">
                    <a:schemeClr val="dk1">
                      <a:alpha val="40000"/>
                    </a:schemeClr>
                  </a:outerShdw>
                </a:effectLst>
              </a:rPr>
              <a:t>Analysis</a:t>
            </a:r>
          </a:p>
        </p:txBody>
      </p:sp>
      <p:sp>
        <p:nvSpPr>
          <p:cNvPr id="4" name="TextBox 3"/>
          <p:cNvSpPr txBox="1"/>
          <p:nvPr/>
        </p:nvSpPr>
        <p:spPr>
          <a:xfrm>
            <a:off x="8229600" y="5043055"/>
            <a:ext cx="184731" cy="369332"/>
          </a:xfrm>
          <a:prstGeom prst="rect">
            <a:avLst/>
          </a:prstGeom>
          <a:noFill/>
        </p:spPr>
        <p:txBody>
          <a:bodyPr wrap="none" rtlCol="0">
            <a:spAutoFit/>
          </a:bodyPr>
          <a:lstStyle/>
          <a:p>
            <a:endParaRPr lang="en-IN" dirty="0"/>
          </a:p>
        </p:txBody>
      </p:sp>
      <p:sp>
        <p:nvSpPr>
          <p:cNvPr id="6" name="Rectangle 5"/>
          <p:cNvSpPr/>
          <p:nvPr/>
        </p:nvSpPr>
        <p:spPr>
          <a:xfrm>
            <a:off x="4849875" y="5064726"/>
            <a:ext cx="6030561" cy="1938992"/>
          </a:xfrm>
          <a:prstGeom prst="rect">
            <a:avLst/>
          </a:prstGeom>
          <a:noFill/>
        </p:spPr>
        <p:txBody>
          <a:bodyPr wrap="square" lIns="91440" tIns="45720" rIns="91440" bIns="45720">
            <a:spAutoFit/>
          </a:bodyPr>
          <a:lstStyle/>
          <a:p>
            <a:r>
              <a:rPr lang="en-US" sz="4000" dirty="0">
                <a:ln w="0"/>
                <a:effectLst>
                  <a:glow rad="228600">
                    <a:schemeClr val="accent1">
                      <a:satMod val="175000"/>
                      <a:alpha val="40000"/>
                    </a:schemeClr>
                  </a:glow>
                  <a:outerShdw blurRad="38100" dist="19050" dir="2700000" algn="tl" rotWithShape="0">
                    <a:schemeClr val="dk1">
                      <a:alpha val="40000"/>
                    </a:schemeClr>
                  </a:outerShdw>
                </a:effectLst>
              </a:rPr>
              <a:t>Presented by:</a:t>
            </a:r>
          </a:p>
          <a:p>
            <a:r>
              <a:rPr lang="en-US" sz="4000" dirty="0">
                <a:ln w="0"/>
                <a:effectLst>
                  <a:glow rad="228600">
                    <a:schemeClr val="accent1">
                      <a:satMod val="175000"/>
                      <a:alpha val="40000"/>
                    </a:schemeClr>
                  </a:glow>
                  <a:outerShdw blurRad="38100" dist="19050" dir="2700000" algn="tl" rotWithShape="0">
                    <a:schemeClr val="dk1">
                      <a:alpha val="40000"/>
                    </a:schemeClr>
                  </a:outerShdw>
                </a:effectLst>
              </a:rPr>
              <a:t>       Ankita Kallurwar</a:t>
            </a:r>
          </a:p>
          <a:p>
            <a:r>
              <a:rPr lang="en-US" sz="4000" dirty="0">
                <a:ln w="0"/>
                <a:effectLst>
                  <a:glow rad="228600">
                    <a:schemeClr val="accent1">
                      <a:satMod val="175000"/>
                      <a:alpha val="40000"/>
                    </a:schemeClr>
                  </a:glow>
                  <a:outerShdw blurRad="38100" dist="19050" dir="2700000" algn="tl" rotWithShape="0">
                    <a:schemeClr val="dk1">
                      <a:alpha val="40000"/>
                    </a:schemeClr>
                  </a:outerShdw>
                </a:effectLst>
              </a:rPr>
              <a:t>        Batch: CDF Feb2019</a:t>
            </a:r>
            <a:endParaRPr lang="en-IN" sz="4000" dirty="0">
              <a:ln w="0"/>
              <a:effectLst>
                <a:glow rad="228600">
                  <a:schemeClr val="accent1">
                    <a:satMod val="175000"/>
                    <a:alpha val="40000"/>
                  </a:schemeClr>
                </a:glow>
                <a:outerShdw blurRad="38100" dist="19050" dir="2700000" algn="tl" rotWithShape="0">
                  <a:schemeClr val="dk1">
                    <a:alpha val="40000"/>
                  </a:schemeClr>
                </a:outerShdw>
              </a:effectLst>
            </a:endParaRPr>
          </a:p>
        </p:txBody>
      </p:sp>
      <p:pic>
        <p:nvPicPr>
          <p:cNvPr id="7" name="Audio 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3144127498"/>
      </p:ext>
    </p:extLst>
  </p:cSld>
  <p:clrMapOvr>
    <a:masterClrMapping/>
  </p:clrMapOvr>
  <mc:AlternateContent xmlns:mc="http://schemas.openxmlformats.org/markup-compatibility/2006" xmlns:p14="http://schemas.microsoft.com/office/powerpoint/2010/main">
    <mc:Choice Requires="p14">
      <p:transition p14:dur="0" advTm="9845"/>
    </mc:Choice>
    <mc:Fallback xmlns="">
      <p:transition advTm="984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extLst mod="1">
    <p:ext uri="{3A86A75C-4F4B-4683-9AE1-C65F6400EC91}">
      <p14:laserTraceLst xmlns:p14="http://schemas.microsoft.com/office/powerpoint/2010/main">
        <p14:tracePtLst>
          <p14:tracePt t="7524" x="1333500" y="4991100"/>
          <p14:tracePt t="9520" x="1339850" y="4991100"/>
          <p14:tracePt t="9635" x="1339850" y="4997450"/>
        </p14:tracePtLst>
      </p14:laserTraceLst>
    </p:ext>
  </p:extLs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Image result for breast cancer backgroun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149352" y="335203"/>
            <a:ext cx="12042648" cy="523220"/>
          </a:xfrm>
          <a:prstGeom prst="rect">
            <a:avLst/>
          </a:prstGeom>
        </p:spPr>
        <p:txBody>
          <a:bodyPr wrap="square">
            <a:spAutoFit/>
          </a:bodyPr>
          <a:lstStyle/>
          <a:p>
            <a:r>
              <a:rPr lang="en-US" sz="2800" b="1" dirty="0" smtClean="0">
                <a:solidFill>
                  <a:srgbClr val="FF66CC"/>
                </a:solidFill>
              </a:rPr>
              <a:t>What is the survival rate with respect to Age group and Positive axillary nodes?</a:t>
            </a:r>
            <a:endParaRPr lang="en-IN" sz="2800" b="1" dirty="0">
              <a:solidFill>
                <a:srgbClr val="FF66CC"/>
              </a:solidFill>
            </a:endParaRPr>
          </a:p>
        </p:txBody>
      </p:sp>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5945" y="1108519"/>
            <a:ext cx="7291007" cy="5374577"/>
          </a:xfrm>
          <a:prstGeom prst="rect">
            <a:avLst/>
          </a:prstGeom>
        </p:spPr>
      </p:pic>
      <p:sp>
        <p:nvSpPr>
          <p:cNvPr id="4" name="Rectangle 3"/>
          <p:cNvSpPr/>
          <p:nvPr/>
        </p:nvSpPr>
        <p:spPr>
          <a:xfrm>
            <a:off x="7732776" y="1108519"/>
            <a:ext cx="4081272" cy="4524315"/>
          </a:xfrm>
          <a:prstGeom prst="rect">
            <a:avLst/>
          </a:prstGeom>
        </p:spPr>
        <p:txBody>
          <a:bodyPr wrap="square">
            <a:spAutoFit/>
          </a:bodyPr>
          <a:lstStyle/>
          <a:p>
            <a:r>
              <a:rPr lang="en-US" sz="2800" b="1" dirty="0" smtClean="0">
                <a:solidFill>
                  <a:srgbClr val="FF66CC"/>
                </a:solidFill>
              </a:rPr>
              <a:t>Observation:</a:t>
            </a:r>
          </a:p>
          <a:p>
            <a:r>
              <a:rPr lang="en-US" sz="2000" dirty="0" smtClean="0">
                <a:solidFill>
                  <a:schemeClr val="bg1"/>
                </a:solidFill>
              </a:rPr>
              <a:t>- </a:t>
            </a:r>
            <a:r>
              <a:rPr lang="en-US" sz="2000" b="1" dirty="0" smtClean="0">
                <a:solidFill>
                  <a:schemeClr val="bg1"/>
                </a:solidFill>
              </a:rPr>
              <a:t>In Young Adulthood(Age&lt;40</a:t>
            </a:r>
            <a:r>
              <a:rPr lang="en-US" sz="2000" dirty="0" smtClean="0">
                <a:solidFill>
                  <a:schemeClr val="bg1"/>
                </a:solidFill>
              </a:rPr>
              <a:t>):</a:t>
            </a:r>
          </a:p>
          <a:p>
            <a:r>
              <a:rPr lang="en-US" sz="2000" dirty="0" smtClean="0">
                <a:solidFill>
                  <a:schemeClr val="bg1"/>
                </a:solidFill>
              </a:rPr>
              <a:t>- 92% patients survived of nodes less than 10.</a:t>
            </a:r>
          </a:p>
          <a:p>
            <a:endParaRPr lang="en-US" sz="2000" dirty="0" smtClean="0">
              <a:solidFill>
                <a:schemeClr val="bg1"/>
              </a:solidFill>
            </a:endParaRPr>
          </a:p>
          <a:p>
            <a:r>
              <a:rPr lang="en-US" sz="2000" dirty="0" smtClean="0">
                <a:solidFill>
                  <a:schemeClr val="bg1"/>
                </a:solidFill>
              </a:rPr>
              <a:t>- </a:t>
            </a:r>
            <a:r>
              <a:rPr lang="en-US" sz="2000" b="1" dirty="0" smtClean="0">
                <a:solidFill>
                  <a:schemeClr val="bg1"/>
                </a:solidFill>
              </a:rPr>
              <a:t>In Middle age(Age between 40-65</a:t>
            </a:r>
            <a:r>
              <a:rPr lang="en-US" sz="2000" dirty="0" smtClean="0">
                <a:solidFill>
                  <a:schemeClr val="bg1"/>
                </a:solidFill>
              </a:rPr>
              <a:t>):</a:t>
            </a:r>
          </a:p>
          <a:p>
            <a:r>
              <a:rPr lang="en-US" sz="2000" dirty="0" smtClean="0">
                <a:solidFill>
                  <a:schemeClr val="bg1"/>
                </a:solidFill>
              </a:rPr>
              <a:t>- 76% patients survived with less than 10 positive axillary nodes.</a:t>
            </a:r>
          </a:p>
          <a:p>
            <a:endParaRPr lang="en-US" sz="2000" dirty="0" smtClean="0">
              <a:solidFill>
                <a:schemeClr val="bg1"/>
              </a:solidFill>
            </a:endParaRPr>
          </a:p>
          <a:p>
            <a:r>
              <a:rPr lang="en-US" sz="2000" dirty="0" smtClean="0">
                <a:solidFill>
                  <a:schemeClr val="bg1"/>
                </a:solidFill>
              </a:rPr>
              <a:t>- </a:t>
            </a:r>
            <a:r>
              <a:rPr lang="en-US" sz="2000" b="1" dirty="0" smtClean="0">
                <a:solidFill>
                  <a:schemeClr val="bg1"/>
                </a:solidFill>
              </a:rPr>
              <a:t>In Old(Age greater than 65)</a:t>
            </a:r>
            <a:r>
              <a:rPr lang="en-US" sz="2000" dirty="0" smtClean="0">
                <a:solidFill>
                  <a:schemeClr val="bg1"/>
                </a:solidFill>
              </a:rPr>
              <a:t>:</a:t>
            </a:r>
          </a:p>
          <a:p>
            <a:r>
              <a:rPr lang="en-US" sz="2000" dirty="0" smtClean="0">
                <a:solidFill>
                  <a:schemeClr val="bg1"/>
                </a:solidFill>
              </a:rPr>
              <a:t>- 72% patients survived with less than 10 positive axillary nodes.</a:t>
            </a:r>
          </a:p>
          <a:p>
            <a:r>
              <a:rPr lang="en-US" sz="2000" dirty="0" smtClean="0">
                <a:solidFill>
                  <a:schemeClr val="bg1"/>
                </a:solidFill>
              </a:rPr>
              <a:t>- No patient found with more than 20 nodes in old age.</a:t>
            </a:r>
            <a:endParaRPr lang="en-IN" sz="2000" dirty="0">
              <a:solidFill>
                <a:schemeClr val="bg1"/>
              </a:solidFill>
            </a:endParaRPr>
          </a:p>
        </p:txBody>
      </p:sp>
      <p:pic>
        <p:nvPicPr>
          <p:cNvPr id="7" name="Audio 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4107042766"/>
      </p:ext>
    </p:extLst>
  </p:cSld>
  <p:clrMapOvr>
    <a:masterClrMapping/>
  </p:clrMapOvr>
  <mc:AlternateContent xmlns:mc="http://schemas.openxmlformats.org/markup-compatibility/2006">
    <mc:Choice xmlns:p14="http://schemas.microsoft.com/office/powerpoint/2010/main" Requires="p14">
      <p:transition spd="slow" p14:dur="2000" advTm="36940"/>
    </mc:Choice>
    <mc:Fallback>
      <p:transition spd="slow" advTm="369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Image result for breast cancer backgroun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76783" y="243763"/>
            <a:ext cx="11830489" cy="523220"/>
          </a:xfrm>
          <a:prstGeom prst="rect">
            <a:avLst/>
          </a:prstGeom>
        </p:spPr>
        <p:txBody>
          <a:bodyPr wrap="square">
            <a:spAutoFit/>
          </a:bodyPr>
          <a:lstStyle/>
          <a:p>
            <a:r>
              <a:rPr lang="en-US" sz="2800" b="1" dirty="0" smtClean="0">
                <a:solidFill>
                  <a:srgbClr val="FF66CC"/>
                </a:solidFill>
              </a:rPr>
              <a:t>What is the count of operations per year?</a:t>
            </a:r>
            <a:endParaRPr lang="en-IN" sz="2800" b="1" dirty="0">
              <a:solidFill>
                <a:srgbClr val="FF66CC"/>
              </a:solidFill>
            </a:endParaRPr>
          </a:p>
        </p:txBody>
      </p:sp>
      <p:sp>
        <p:nvSpPr>
          <p:cNvPr id="4" name="Rectangle 3"/>
          <p:cNvSpPr/>
          <p:nvPr/>
        </p:nvSpPr>
        <p:spPr>
          <a:xfrm>
            <a:off x="170741" y="905143"/>
            <a:ext cx="4465710" cy="400110"/>
          </a:xfrm>
          <a:prstGeom prst="rect">
            <a:avLst/>
          </a:prstGeom>
        </p:spPr>
        <p:txBody>
          <a:bodyPr wrap="none">
            <a:spAutoFit/>
          </a:bodyPr>
          <a:lstStyle/>
          <a:p>
            <a:r>
              <a:rPr lang="en-US" sz="2000" b="1" dirty="0" smtClean="0">
                <a:solidFill>
                  <a:schemeClr val="bg1"/>
                </a:solidFill>
              </a:rPr>
              <a:t>Count of number of operations per year</a:t>
            </a:r>
            <a:endParaRPr lang="en-IN" sz="2000" b="1" dirty="0">
              <a:solidFill>
                <a:schemeClr val="bg1"/>
              </a:solidFill>
            </a:endParaRPr>
          </a:p>
        </p:txBody>
      </p:sp>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6784" y="1312943"/>
            <a:ext cx="10558272" cy="4530073"/>
          </a:xfrm>
          <a:prstGeom prst="rect">
            <a:avLst/>
          </a:prstGeom>
        </p:spPr>
      </p:pic>
      <p:sp>
        <p:nvSpPr>
          <p:cNvPr id="6" name="Rectangle 5"/>
          <p:cNvSpPr/>
          <p:nvPr/>
        </p:nvSpPr>
        <p:spPr>
          <a:xfrm>
            <a:off x="83338" y="5981176"/>
            <a:ext cx="9522480" cy="646331"/>
          </a:xfrm>
          <a:prstGeom prst="rect">
            <a:avLst/>
          </a:prstGeom>
        </p:spPr>
        <p:txBody>
          <a:bodyPr wrap="square">
            <a:spAutoFit/>
          </a:bodyPr>
          <a:lstStyle/>
          <a:p>
            <a:pPr marL="285750" indent="-285750">
              <a:buFontTx/>
              <a:buChar char="-"/>
            </a:pPr>
            <a:r>
              <a:rPr lang="en-US" b="1" i="0" u="none" strike="noStrike" dirty="0" smtClean="0">
                <a:solidFill>
                  <a:schemeClr val="bg1"/>
                </a:solidFill>
                <a:effectLst/>
                <a:latin typeface="Helvetica Neue"/>
              </a:rPr>
              <a:t>Year 1958 has highest number of operation.</a:t>
            </a:r>
          </a:p>
          <a:p>
            <a:pPr marL="285750" indent="-285750">
              <a:buFontTx/>
              <a:buChar char="-"/>
            </a:pPr>
            <a:r>
              <a:rPr lang="en-US" b="1" dirty="0" smtClean="0">
                <a:solidFill>
                  <a:schemeClr val="bg1"/>
                </a:solidFill>
                <a:latin typeface="Helvetica Neue"/>
              </a:rPr>
              <a:t>As the years pass by, the number patients who undergone surgery are decreasing.</a:t>
            </a:r>
            <a:endParaRPr lang="en-IN" b="1" dirty="0">
              <a:solidFill>
                <a:schemeClr val="bg1"/>
              </a:solidFill>
            </a:endParaRP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2402533683"/>
      </p:ext>
    </p:extLst>
  </p:cSld>
  <p:clrMapOvr>
    <a:masterClrMapping/>
  </p:clrMapOvr>
  <mc:AlternateContent xmlns:mc="http://schemas.openxmlformats.org/markup-compatibility/2006">
    <mc:Choice xmlns:p14="http://schemas.microsoft.com/office/powerpoint/2010/main" Requires="p14">
      <p:transition spd="slow" p14:dur="2000" advTm="16943"/>
    </mc:Choice>
    <mc:Fallback>
      <p:transition spd="slow" advTm="1694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extLst mod="1"/>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Image result for breast cancer backgroun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15129" y="208526"/>
            <a:ext cx="9319987" cy="523220"/>
          </a:xfrm>
          <a:prstGeom prst="rect">
            <a:avLst/>
          </a:prstGeom>
        </p:spPr>
        <p:txBody>
          <a:bodyPr wrap="none">
            <a:spAutoFit/>
          </a:bodyPr>
          <a:lstStyle/>
          <a:p>
            <a:r>
              <a:rPr lang="en-US" sz="2800" b="1" dirty="0" smtClean="0">
                <a:solidFill>
                  <a:srgbClr val="FF66CC"/>
                </a:solidFill>
              </a:rPr>
              <a:t>Observing the survival rate with respect to years of operation</a:t>
            </a:r>
            <a:endParaRPr lang="en-IN" sz="2800" b="1" dirty="0">
              <a:solidFill>
                <a:srgbClr val="FF66CC"/>
              </a:solidFill>
            </a:endParaRPr>
          </a:p>
        </p:txBody>
      </p:sp>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5129" y="864488"/>
            <a:ext cx="10730239" cy="4054983"/>
          </a:xfrm>
          <a:prstGeom prst="rect">
            <a:avLst/>
          </a:prstGeom>
        </p:spPr>
      </p:pic>
      <p:sp>
        <p:nvSpPr>
          <p:cNvPr id="4" name="Rectangle 3"/>
          <p:cNvSpPr/>
          <p:nvPr/>
        </p:nvSpPr>
        <p:spPr>
          <a:xfrm>
            <a:off x="533400" y="5113768"/>
            <a:ext cx="10137648" cy="1446550"/>
          </a:xfrm>
          <a:prstGeom prst="rect">
            <a:avLst/>
          </a:prstGeom>
        </p:spPr>
        <p:txBody>
          <a:bodyPr wrap="square">
            <a:spAutoFit/>
          </a:bodyPr>
          <a:lstStyle/>
          <a:p>
            <a:r>
              <a:rPr lang="en-US" sz="2800" b="1" dirty="0" smtClean="0">
                <a:solidFill>
                  <a:srgbClr val="FF66CC"/>
                </a:solidFill>
              </a:rPr>
              <a:t>Observation</a:t>
            </a:r>
          </a:p>
          <a:p>
            <a:r>
              <a:rPr lang="en-US" sz="2000" dirty="0" smtClean="0">
                <a:solidFill>
                  <a:schemeClr val="bg1"/>
                </a:solidFill>
              </a:rPr>
              <a:t>- </a:t>
            </a:r>
            <a:r>
              <a:rPr lang="en-US" sz="2000" b="1" dirty="0" smtClean="0">
                <a:solidFill>
                  <a:schemeClr val="bg1"/>
                </a:solidFill>
              </a:rPr>
              <a:t>From year 1958 to 1961,rate of patients died is getting lesser and lesser.</a:t>
            </a:r>
          </a:p>
          <a:p>
            <a:r>
              <a:rPr lang="en-US" sz="2000" b="1" dirty="0" smtClean="0">
                <a:solidFill>
                  <a:schemeClr val="bg1"/>
                </a:solidFill>
              </a:rPr>
              <a:t>- From year 1962 to 64,survival rate is getting higher.</a:t>
            </a:r>
          </a:p>
          <a:p>
            <a:r>
              <a:rPr lang="en-US" sz="2000" b="1" dirty="0" smtClean="0">
                <a:solidFill>
                  <a:schemeClr val="bg1"/>
                </a:solidFill>
              </a:rPr>
              <a:t>- Then, year 1966 onwards again the rate of patients died is getting lesser.</a:t>
            </a:r>
            <a:endParaRPr lang="en-IN" sz="2000" b="1" dirty="0">
              <a:solidFill>
                <a:schemeClr val="bg1"/>
              </a:solidFill>
            </a:endParaRPr>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2836839119"/>
      </p:ext>
    </p:extLst>
  </p:cSld>
  <p:clrMapOvr>
    <a:masterClrMapping/>
  </p:clrMapOvr>
  <mc:AlternateContent xmlns:mc="http://schemas.openxmlformats.org/markup-compatibility/2006" xmlns:p14="http://schemas.microsoft.com/office/powerpoint/2010/main">
    <mc:Choice Requires="p14">
      <p:transition spd="slow" p14:dur="2000" advTm="18569"/>
    </mc:Choice>
    <mc:Fallback xmlns="">
      <p:transition spd="slow" advTm="1856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extLst mod="1">
    <p:ext uri="{3A86A75C-4F4B-4683-9AE1-C65F6400EC91}">
      <p14:laserTraceLst xmlns:p14="http://schemas.microsoft.com/office/powerpoint/2010/main">
        <p14:tracePtLst>
          <p14:tracePt t="16225" x="10642600" y="3378200"/>
          <p14:tracePt t="16273" x="10655300" y="3378200"/>
          <p14:tracePt t="16281" x="10661650" y="3378200"/>
          <p14:tracePt t="16305" x="10674350" y="3378200"/>
          <p14:tracePt t="16313" x="10693400" y="3378200"/>
          <p14:tracePt t="16322" x="10699750" y="3378200"/>
          <p14:tracePt t="16335" x="10712450" y="3378200"/>
          <p14:tracePt t="16401" x="10718800" y="3384550"/>
          <p14:tracePt t="16417" x="10725150" y="3390900"/>
          <p14:tracePt t="16425" x="10725150" y="3403600"/>
          <p14:tracePt t="16435" x="10744200" y="3422650"/>
          <p14:tracePt t="16451" x="10744200" y="3473450"/>
          <p14:tracePt t="16468" x="10744200" y="3530600"/>
          <p14:tracePt t="16485" x="10744200" y="3600450"/>
          <p14:tracePt t="16501" x="10744200" y="3714750"/>
          <p14:tracePt t="16518" x="10756900" y="3822700"/>
          <p14:tracePt t="16535" x="10756900" y="3848100"/>
        </p14:tracePtLst>
      </p14:laserTraceLst>
    </p:ext>
  </p:extLs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Image result for breast cancer backgroun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95072" y="188899"/>
            <a:ext cx="12597292" cy="523220"/>
          </a:xfrm>
          <a:prstGeom prst="rect">
            <a:avLst/>
          </a:prstGeom>
        </p:spPr>
        <p:txBody>
          <a:bodyPr wrap="square">
            <a:spAutoFit/>
          </a:bodyPr>
          <a:lstStyle/>
          <a:p>
            <a:r>
              <a:rPr lang="en-US" sz="2800" b="1" dirty="0" smtClean="0">
                <a:solidFill>
                  <a:srgbClr val="FF66CC"/>
                </a:solidFill>
              </a:rPr>
              <a:t>Calculating the survival rate with respect to year of operation. </a:t>
            </a:r>
            <a:endParaRPr lang="en-IN" sz="2800" b="1" dirty="0">
              <a:solidFill>
                <a:srgbClr val="FF66CC"/>
              </a:solidFill>
            </a:endParaRPr>
          </a:p>
        </p:txBody>
      </p:sp>
      <p:pic>
        <p:nvPicPr>
          <p:cNvPr id="4" name="Picture 3"/>
          <p:cNvPicPr>
            <a:picLocks noChangeAspect="1"/>
          </p:cNvPicPr>
          <p:nvPr/>
        </p:nvPicPr>
        <p:blipFill>
          <a:blip r:embed="rId5"/>
          <a:stretch>
            <a:fillRect/>
          </a:stretch>
        </p:blipFill>
        <p:spPr>
          <a:xfrm>
            <a:off x="4885944" y="748176"/>
            <a:ext cx="7229856" cy="3916188"/>
          </a:xfrm>
          <a:prstGeom prst="rect">
            <a:avLst/>
          </a:prstGeom>
        </p:spPr>
      </p:pic>
      <p:pic>
        <p:nvPicPr>
          <p:cNvPr id="5" name="Picture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 y="748176"/>
            <a:ext cx="4809743" cy="3916188"/>
          </a:xfrm>
          <a:prstGeom prst="rect">
            <a:avLst/>
          </a:prstGeom>
        </p:spPr>
      </p:pic>
      <p:sp>
        <p:nvSpPr>
          <p:cNvPr id="6" name="Rectangle 5"/>
          <p:cNvSpPr/>
          <p:nvPr/>
        </p:nvSpPr>
        <p:spPr>
          <a:xfrm>
            <a:off x="195072" y="4982219"/>
            <a:ext cx="11801856" cy="1754326"/>
          </a:xfrm>
          <a:prstGeom prst="rect">
            <a:avLst/>
          </a:prstGeom>
        </p:spPr>
        <p:txBody>
          <a:bodyPr wrap="square">
            <a:spAutoFit/>
          </a:bodyPr>
          <a:lstStyle/>
          <a:p>
            <a:r>
              <a:rPr lang="en-US" sz="2800" b="1" dirty="0" smtClean="0">
                <a:solidFill>
                  <a:srgbClr val="FF66CC"/>
                </a:solidFill>
              </a:rPr>
              <a:t>Observation</a:t>
            </a:r>
          </a:p>
          <a:p>
            <a:pPr marL="342900" indent="-342900">
              <a:buFontTx/>
              <a:buChar char="-"/>
            </a:pPr>
            <a:r>
              <a:rPr lang="en-US" sz="2000" b="1" dirty="0" smtClean="0">
                <a:solidFill>
                  <a:schemeClr val="bg1"/>
                </a:solidFill>
              </a:rPr>
              <a:t>The patients operated after 1965 have the slightly higher chance to survive than the rest. The patients operated before 1960 have the slightly lower chance to survive than the rest.</a:t>
            </a:r>
          </a:p>
          <a:p>
            <a:r>
              <a:rPr lang="en-US" sz="2000" b="1" dirty="0" smtClean="0">
                <a:solidFill>
                  <a:schemeClr val="bg1"/>
                </a:solidFill>
              </a:rPr>
              <a:t>- The patients operated before 1965 have 72% survival rate wherein patients operated after 1965 have 78% survival rate so the difference is 6%.</a:t>
            </a:r>
            <a:endParaRPr lang="en-IN" sz="2000" b="1" dirty="0">
              <a:solidFill>
                <a:schemeClr val="bg1"/>
              </a:solidFill>
            </a:endParaRP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2759817667"/>
      </p:ext>
    </p:extLst>
  </p:cSld>
  <p:clrMapOvr>
    <a:masterClrMapping/>
  </p:clrMapOvr>
  <mc:AlternateContent xmlns:mc="http://schemas.openxmlformats.org/markup-compatibility/2006" xmlns:p14="http://schemas.microsoft.com/office/powerpoint/2010/main">
    <mc:Choice Requires="p14">
      <p:transition spd="slow" p14:dur="2000" advTm="40331"/>
    </mc:Choice>
    <mc:Fallback xmlns="">
      <p:transition spd="slow" advTm="4033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extLst mod="1">
    <p:ext uri="{3A86A75C-4F4B-4683-9AE1-C65F6400EC91}">
      <p14:laserTraceLst xmlns:p14="http://schemas.microsoft.com/office/powerpoint/2010/main">
        <p14:tracePtLst>
          <p14:tracePt t="4545" x="10756900" y="3860800"/>
          <p14:tracePt t="4553" x="10756900" y="3867150"/>
          <p14:tracePt t="4752" x="10756900" y="3879850"/>
          <p14:tracePt t="4761" x="10756900" y="3886200"/>
          <p14:tracePt t="4792" x="10750550" y="3886200"/>
          <p14:tracePt t="4799" x="10744200" y="3886200"/>
          <p14:tracePt t="4816" x="10731500" y="3886200"/>
          <p14:tracePt t="4824" x="10725150" y="3886200"/>
          <p14:tracePt t="4841" x="10693400" y="3886200"/>
          <p14:tracePt t="4858" x="10668000" y="3886200"/>
          <p14:tracePt t="4875" x="10636250" y="3886200"/>
          <p14:tracePt t="4891" x="10617200" y="3886200"/>
          <p14:tracePt t="4925" x="10598150" y="3886200"/>
          <p14:tracePt t="4941" x="10591800" y="3886200"/>
          <p14:tracePt t="4958" x="10560050" y="3886200"/>
          <p14:tracePt t="4975" x="10515600" y="3886200"/>
          <p14:tracePt t="4992" x="10452100" y="3886200"/>
          <p14:tracePt t="5008" x="10344150" y="3886200"/>
          <p14:tracePt t="5025" x="10204450" y="3879850"/>
          <p14:tracePt t="5041" x="10033000" y="3867150"/>
          <p14:tracePt t="5058" x="9893300" y="3848100"/>
          <p14:tracePt t="5075" x="9829800" y="3848100"/>
          <p14:tracePt t="5091" x="9823450" y="3848100"/>
          <p14:tracePt t="5137" x="9817100" y="3848100"/>
          <p14:tracePt t="5146" x="9810750" y="3841750"/>
          <p14:tracePt t="5158" x="9804400" y="3835400"/>
          <p14:tracePt t="5175" x="9798050" y="3822700"/>
          <p14:tracePt t="5265" x="9791700" y="3803650"/>
          <p14:tracePt t="5274" x="9785350" y="3790950"/>
          <p14:tracePt t="5281" x="9779000" y="3778250"/>
          <p14:tracePt t="5291" x="9772650" y="3765550"/>
          <p14:tracePt t="5308" x="9772650" y="3733800"/>
          <p14:tracePt t="5324" x="9772650" y="3702050"/>
          <p14:tracePt t="5341" x="9772650" y="3657600"/>
          <p14:tracePt t="5358" x="9785350" y="3606800"/>
          <p14:tracePt t="5374" x="9804400" y="3473450"/>
          <p14:tracePt t="5392" x="9810750" y="3302000"/>
          <p14:tracePt t="5408" x="9810750" y="3263900"/>
          <p14:tracePt t="5424" x="9810750" y="3168650"/>
          <p14:tracePt t="5441" x="9823450" y="3111500"/>
          <p14:tracePt t="5457" x="9829800" y="3054350"/>
          <p14:tracePt t="5474" x="9829800" y="2984500"/>
          <p14:tracePt t="5491" x="9829800" y="2895600"/>
          <p14:tracePt t="5507" x="9823450" y="2800350"/>
          <p14:tracePt t="5524" x="9798050" y="2692400"/>
          <p14:tracePt t="5541" x="9766300" y="2597150"/>
          <p14:tracePt t="5557" x="9690100" y="2482850"/>
          <p14:tracePt t="5574" x="9613900" y="2374900"/>
          <p14:tracePt t="5591" x="9493250" y="2247900"/>
          <p14:tracePt t="5607" x="9277350" y="2108200"/>
          <p14:tracePt t="5609" x="9131300" y="2032000"/>
          <p14:tracePt t="5624" x="8870950" y="1924050"/>
          <p14:tracePt t="5641" x="8699500" y="1854200"/>
          <p14:tracePt t="5658" x="8572500" y="1797050"/>
          <p14:tracePt t="5674" x="8464550" y="1765300"/>
          <p14:tracePt t="5691" x="8362950" y="1758950"/>
          <p14:tracePt t="5707" x="8267700" y="1758950"/>
          <p14:tracePt t="5724" x="8166100" y="1758950"/>
          <p14:tracePt t="5741" x="8077200" y="1758950"/>
          <p14:tracePt t="5757" x="7956550" y="1771650"/>
          <p14:tracePt t="5774" x="7766050" y="1803400"/>
          <p14:tracePt t="5791" x="7442200" y="1835150"/>
          <p14:tracePt t="5808" x="6864350" y="1866900"/>
          <p14:tracePt t="5824" x="6153150" y="1898650"/>
          <p14:tracePt t="5840" x="5149850" y="1898650"/>
          <p14:tracePt t="5857" x="4527550" y="1898650"/>
          <p14:tracePt t="5874" x="3981450" y="1898650"/>
          <p14:tracePt t="5891" x="3536950" y="1898650"/>
          <p14:tracePt t="5907" x="3149600" y="1898650"/>
          <p14:tracePt t="5924" x="2755900" y="1898650"/>
          <p14:tracePt t="5940" x="2470150" y="1898650"/>
          <p14:tracePt t="5957" x="2235200" y="1898650"/>
          <p14:tracePt t="5974" x="2019300" y="1885950"/>
          <p14:tracePt t="5991" x="1847850" y="1866900"/>
          <p14:tracePt t="6007" x="1708150" y="1847850"/>
          <p14:tracePt t="6024" x="1587500" y="1828800"/>
          <p14:tracePt t="6040" x="1473200" y="1784350"/>
          <p14:tracePt t="6057" x="1422400" y="1739900"/>
          <p14:tracePt t="6073" x="1346200" y="1695450"/>
          <p14:tracePt t="6090" x="1320800" y="1663700"/>
          <p14:tracePt t="6107" x="1295400" y="1638300"/>
          <p14:tracePt t="6123" x="1276350" y="1612900"/>
          <p14:tracePt t="6140" x="1250950" y="1593850"/>
          <p14:tracePt t="6157" x="1238250" y="1593850"/>
          <p14:tracePt t="6173" x="1200150" y="1581150"/>
          <p14:tracePt t="6190" x="1155700" y="1574800"/>
          <p14:tracePt t="6207" x="1098550" y="1574800"/>
          <p14:tracePt t="6224" x="1047750" y="1574800"/>
          <p14:tracePt t="6240" x="952500" y="1574800"/>
          <p14:tracePt t="6257" x="736600" y="1574800"/>
          <p14:tracePt t="6273" x="603250" y="1574800"/>
          <p14:tracePt t="6290" x="476250" y="1574800"/>
          <p14:tracePt t="6307" x="374650" y="1574800"/>
          <p14:tracePt t="6323" x="323850" y="1574800"/>
          <p14:tracePt t="6340" x="304800" y="1581150"/>
          <p14:tracePt t="6357" x="298450" y="1581150"/>
          <p14:tracePt t="6417" x="279400" y="1581150"/>
          <p14:tracePt t="6426" x="273050" y="1581150"/>
          <p14:tracePt t="6433" x="266700" y="1600200"/>
          <p14:tracePt t="6443" x="266700" y="1606550"/>
          <p14:tracePt t="6456" x="247650" y="1631950"/>
          <p14:tracePt t="6473" x="234950" y="1670050"/>
          <p14:tracePt t="6490" x="215900" y="1689100"/>
          <p14:tracePt t="6506" x="209550" y="1708150"/>
          <p14:tracePt t="6523" x="203200" y="1733550"/>
          <p14:tracePt t="6540" x="203200" y="1739900"/>
          <p14:tracePt t="6573" x="203200" y="1752600"/>
          <p14:tracePt t="6590" x="203200" y="1784350"/>
          <p14:tracePt t="6594" x="203200" y="1790700"/>
          <p14:tracePt t="6657" x="203200" y="1797050"/>
          <p14:tracePt t="6673" x="203200" y="1803400"/>
          <p14:tracePt t="6681" x="209550" y="1816100"/>
          <p14:tracePt t="6689" x="222250" y="1816100"/>
          <p14:tracePt t="6706" x="266700" y="1847850"/>
          <p14:tracePt t="6723" x="342900" y="1892300"/>
          <p14:tracePt t="6739" x="444500" y="1936750"/>
          <p14:tracePt t="6756" x="558800" y="2006600"/>
          <p14:tracePt t="6773" x="692150" y="2070100"/>
          <p14:tracePt t="6789" x="876300" y="2120900"/>
          <p14:tracePt t="6806" x="1079500" y="2146300"/>
          <p14:tracePt t="6823" x="1263650" y="2165350"/>
          <p14:tracePt t="6839" x="1403350" y="2184400"/>
          <p14:tracePt t="6856" x="1447800" y="2184400"/>
          <p14:tracePt t="6981" x="1454150" y="2184400"/>
          <p14:tracePt t="6997" x="1454150" y="2178050"/>
          <p14:tracePt t="7005" x="1447800" y="2171700"/>
          <p14:tracePt t="7013" x="1435100" y="2171700"/>
          <p14:tracePt t="7022" x="1422400" y="2159000"/>
          <p14:tracePt t="7039" x="1390650" y="2152650"/>
          <p14:tracePt t="7056" x="1365250" y="2139950"/>
          <p14:tracePt t="7072" x="1314450" y="2127250"/>
          <p14:tracePt t="7089" x="1257300" y="2120900"/>
          <p14:tracePt t="7106" x="1200150" y="2120900"/>
          <p14:tracePt t="7110" x="1162050" y="2108200"/>
          <p14:tracePt t="7123" x="1123950" y="2108200"/>
          <p14:tracePt t="7140" x="1041400" y="2101850"/>
          <p14:tracePt t="7156" x="1009650" y="2101850"/>
          <p14:tracePt t="7172" x="996950" y="2095500"/>
          <p14:tracePt t="7253" x="990600" y="2095500"/>
          <p14:tracePt t="7269" x="971550" y="2095500"/>
          <p14:tracePt t="7277" x="952500" y="2095500"/>
          <p14:tracePt t="7289" x="939800" y="2095500"/>
          <p14:tracePt t="7305" x="901700" y="2089150"/>
          <p14:tracePt t="7322" x="831850" y="2076450"/>
          <p14:tracePt t="7339" x="800100" y="2063750"/>
          <p14:tracePt t="7356" x="762000" y="2057400"/>
          <p14:tracePt t="7477" x="755650" y="2057400"/>
          <p14:tracePt t="7493" x="742950" y="2057400"/>
          <p14:tracePt t="7501" x="736600" y="2057400"/>
          <p14:tracePt t="7510" x="730250" y="2057400"/>
          <p14:tracePt t="7522" x="723900" y="2057400"/>
          <p14:tracePt t="7543" x="717550" y="2057400"/>
          <p14:tracePt t="7559" x="711200" y="2057400"/>
          <p14:tracePt t="7572" x="704850" y="2057400"/>
          <p14:tracePt t="7588" x="666750" y="2063750"/>
          <p14:tracePt t="7605" x="635000" y="2076450"/>
          <p14:tracePt t="7622" x="590550" y="2082800"/>
          <p14:tracePt t="7981" x="596900" y="2082800"/>
          <p14:tracePt t="7990" x="622300" y="2089150"/>
          <p14:tracePt t="7997" x="635000" y="2089150"/>
          <p14:tracePt t="8005" x="647700" y="2089150"/>
          <p14:tracePt t="8021" x="660400" y="2089150"/>
          <p14:tracePt t="8038" x="673100" y="2089150"/>
          <p14:tracePt t="8055" x="698500" y="2089150"/>
          <p14:tracePt t="8071" x="730250" y="2089150"/>
          <p14:tracePt t="8088" x="749300" y="2089150"/>
          <p14:tracePt t="8105" x="774700" y="2089150"/>
          <p14:tracePt t="8110" x="787400" y="2089150"/>
          <p14:tracePt t="8121" x="793750" y="2089150"/>
          <p14:tracePt t="8138" x="812800" y="2095500"/>
          <p14:tracePt t="8154" x="863600" y="2095500"/>
          <p14:tracePt t="8172" x="920750" y="2101850"/>
          <p14:tracePt t="8188" x="946150" y="2108200"/>
          <p14:tracePt t="8204" x="1047750" y="2133600"/>
          <p14:tracePt t="8221" x="1104900" y="2139950"/>
          <p14:tracePt t="8238" x="1123950" y="2139950"/>
          <p14:tracePt t="8254" x="1130300" y="2139950"/>
          <p14:tracePt t="8271" x="1136650" y="2139950"/>
          <p14:tracePt t="8304" x="1155700" y="2139950"/>
          <p14:tracePt t="8321" x="1187450" y="2139950"/>
          <p14:tracePt t="8338" x="1219200" y="2139950"/>
          <p14:tracePt t="8354" x="1257300" y="2146300"/>
          <p14:tracePt t="8372" x="1320800" y="2146300"/>
          <p14:tracePt t="8388" x="1358900" y="2152650"/>
          <p14:tracePt t="8405" x="1365250" y="2152650"/>
          <p14:tracePt t="8421" x="1384300" y="2152650"/>
          <p14:tracePt t="8437" x="1428750" y="2152650"/>
          <p14:tracePt t="8454" x="1466850" y="2152650"/>
          <p14:tracePt t="8470" x="1511300" y="2152650"/>
          <p14:tracePt t="8487" x="1568450" y="2152650"/>
          <p14:tracePt t="8504" x="1631950" y="2152650"/>
          <p14:tracePt t="8521" x="1701800" y="2152650"/>
          <p14:tracePt t="8537" x="1739900" y="2152650"/>
          <p14:tracePt t="8554" x="1790700" y="2152650"/>
          <p14:tracePt t="8571" x="1835150" y="2159000"/>
          <p14:tracePt t="8588" x="1854200" y="2165350"/>
          <p14:tracePt t="8605" x="1892300" y="2171700"/>
          <p14:tracePt t="8607" x="1905000" y="2171700"/>
          <p14:tracePt t="8621" x="1943100" y="2171700"/>
          <p14:tracePt t="8637" x="1974850" y="2178050"/>
          <p14:tracePt t="8654" x="2025650" y="2178050"/>
          <p14:tracePt t="8671" x="2089150" y="2178050"/>
          <p14:tracePt t="8687" x="2171700" y="2197100"/>
          <p14:tracePt t="8704" x="2228850" y="2197100"/>
          <p14:tracePt t="8720" x="2298700" y="2197100"/>
          <p14:tracePt t="8737" x="2324100" y="2203450"/>
          <p14:tracePt t="8754" x="2349500" y="2203450"/>
          <p14:tracePt t="8770" x="2381250" y="2209800"/>
          <p14:tracePt t="8788" x="2393950" y="2209800"/>
          <p14:tracePt t="8804" x="2413000" y="2209800"/>
          <p14:tracePt t="8820" x="2444750" y="2209800"/>
          <p14:tracePt t="8837" x="2451100" y="2209800"/>
          <p14:tracePt t="8853" x="2463800" y="2209800"/>
          <p14:tracePt t="8870" x="2489200" y="2209800"/>
          <p14:tracePt t="8887" x="2514600" y="2209800"/>
          <p14:tracePt t="8904" x="2527300" y="2209800"/>
          <p14:tracePt t="8920" x="2540000" y="2209800"/>
          <p14:tracePt t="9165" x="2533650" y="2209800"/>
          <p14:tracePt t="9174" x="2527300" y="2209800"/>
          <p14:tracePt t="9181" x="2514600" y="2209800"/>
          <p14:tracePt t="9190" x="2495550" y="2203450"/>
          <p14:tracePt t="9204" x="2463800" y="2203450"/>
          <p14:tracePt t="9220" x="2425700" y="2197100"/>
          <p14:tracePt t="9236" x="2387600" y="2184400"/>
          <p14:tracePt t="9253" x="2381250" y="2184400"/>
          <p14:tracePt t="9397" x="2374900" y="2184400"/>
          <p14:tracePt t="9413" x="2362200" y="2184400"/>
          <p14:tracePt t="9422" x="2355850" y="2184400"/>
          <p14:tracePt t="9429" x="2349500" y="2184400"/>
          <p14:tracePt t="10145" x="2343150" y="2184400"/>
          <p14:tracePt t="10161" x="2343150" y="2178050"/>
          <p14:tracePt t="10177" x="2343150" y="2165350"/>
          <p14:tracePt t="10185" x="2343150" y="2159000"/>
          <p14:tracePt t="10193" x="2343150" y="2139950"/>
          <p14:tracePt t="10202" x="2343150" y="2133600"/>
          <p14:tracePt t="10219" x="2343150" y="2120900"/>
          <p14:tracePt t="10236" x="2343150" y="2108200"/>
          <p14:tracePt t="10252" x="2343150" y="2089150"/>
          <p14:tracePt t="10269" x="2343150" y="2070100"/>
          <p14:tracePt t="10285" x="2343150" y="2057400"/>
          <p14:tracePt t="10302" x="2343150" y="2038350"/>
          <p14:tracePt t="10319" x="2343150" y="2006600"/>
          <p14:tracePt t="10336" x="2343150" y="2000250"/>
          <p14:tracePt t="10352" x="2343150" y="1981200"/>
          <p14:tracePt t="10369" x="2343150" y="1949450"/>
          <p14:tracePt t="10385" x="2343150" y="1943100"/>
          <p14:tracePt t="10402" x="2343150" y="1924050"/>
          <p14:tracePt t="10419" x="2343150" y="1905000"/>
          <p14:tracePt t="10435" x="2343150" y="1898650"/>
          <p14:tracePt t="10452" x="2343150" y="1892300"/>
          <p14:tracePt t="10469" x="2343150" y="1885950"/>
          <p14:tracePt t="10485" x="2343150" y="1879600"/>
          <p14:tracePt t="10528" x="2343150" y="1873250"/>
          <p14:tracePt t="10577" x="2343150" y="1866900"/>
          <p14:tracePt t="10593" x="2343150" y="1854200"/>
          <p14:tracePt t="13157" x="2355850" y="1866900"/>
          <p14:tracePt t="13165" x="2355850" y="1873250"/>
          <p14:tracePt t="13173" x="2355850" y="1898650"/>
          <p14:tracePt t="13182" x="2362200" y="1911350"/>
          <p14:tracePt t="13199" x="2381250" y="1955800"/>
          <p14:tracePt t="13215" x="2393950" y="1987550"/>
          <p14:tracePt t="13232" x="2406650" y="2038350"/>
          <p14:tracePt t="13249" x="2419350" y="2089150"/>
          <p14:tracePt t="13265" x="2432050" y="2133600"/>
          <p14:tracePt t="13282" x="2438400" y="2159000"/>
          <p14:tracePt t="13299" x="2444750" y="2197100"/>
          <p14:tracePt t="13316" x="2451100" y="2222500"/>
          <p14:tracePt t="13332" x="2476500" y="2254250"/>
          <p14:tracePt t="13348" x="2489200" y="2311400"/>
          <p14:tracePt t="13365" x="2495550" y="2349500"/>
          <p14:tracePt t="13382" x="2508250" y="2406650"/>
          <p14:tracePt t="13398" x="2520950" y="2463800"/>
          <p14:tracePt t="13415" x="2540000" y="2501900"/>
          <p14:tracePt t="13432" x="2546350" y="2540000"/>
          <p14:tracePt t="13448" x="2559050" y="2578100"/>
          <p14:tracePt t="13465" x="2571750" y="2641600"/>
          <p14:tracePt t="13482" x="2603500" y="2698750"/>
          <p14:tracePt t="13498" x="2622550" y="2774950"/>
          <p14:tracePt t="13515" x="2647950" y="2825750"/>
          <p14:tracePt t="13531" x="2673350" y="2895600"/>
          <p14:tracePt t="13548" x="2724150" y="2978150"/>
          <p14:tracePt t="13564" x="2730500" y="2997200"/>
          <p14:tracePt t="13581" x="2736850" y="3016250"/>
          <p14:tracePt t="13598" x="2743200" y="3041650"/>
          <p14:tracePt t="13614" x="2762250" y="3073400"/>
          <p14:tracePt t="13631" x="2768600" y="3079750"/>
          <p14:tracePt t="13648" x="2774950" y="3105150"/>
          <p14:tracePt t="14496" x="2787650" y="3105150"/>
          <p14:tracePt t="14504" x="2794000" y="3105150"/>
          <p14:tracePt t="14513" x="2819400" y="3105150"/>
          <p14:tracePt t="14530" x="2889250" y="3105150"/>
          <p14:tracePt t="14547" x="2959100" y="3105150"/>
          <p14:tracePt t="14563" x="3048000" y="3105150"/>
          <p14:tracePt t="14580" x="3162300" y="3105150"/>
          <p14:tracePt t="14596" x="3308350" y="3111500"/>
          <p14:tracePt t="14613" x="3422650" y="3111500"/>
          <p14:tracePt t="14630" x="3467100" y="3111500"/>
          <p14:tracePt t="14689" x="3467100" y="3124200"/>
          <p14:tracePt t="14697" x="3467100" y="3130550"/>
          <p14:tracePt t="14705" x="3460750" y="3155950"/>
          <p14:tracePt t="14714" x="3448050" y="3168650"/>
          <p14:tracePt t="14730" x="3390900" y="3232150"/>
          <p14:tracePt t="14747" x="3308350" y="3308350"/>
          <p14:tracePt t="14764" x="3257550" y="3346450"/>
          <p14:tracePt t="14780" x="3194050" y="3384550"/>
          <p14:tracePt t="14797" x="3130550" y="3416300"/>
          <p14:tracePt t="14813" x="3098800" y="3435350"/>
          <p14:tracePt t="14830" x="3086100" y="3435350"/>
          <p14:tracePt t="14977" x="3079750" y="3435350"/>
          <p14:tracePt t="14993" x="3073400" y="3441700"/>
          <p14:tracePt t="15001" x="3060700" y="3441700"/>
          <p14:tracePt t="15013" x="3022600" y="3448050"/>
          <p14:tracePt t="15030" x="3003550" y="3448050"/>
          <p14:tracePt t="15046" x="2959100" y="3448050"/>
          <p14:tracePt t="15063" x="2921000" y="3460750"/>
          <p14:tracePt t="15080" x="2844800" y="3460750"/>
          <p14:tracePt t="15096" x="2794000" y="3467100"/>
          <p14:tracePt t="15113" x="2736850" y="3467100"/>
          <p14:tracePt t="15130" x="2679700" y="3467100"/>
          <p14:tracePt t="15146" x="2628900" y="3467100"/>
          <p14:tracePt t="15163" x="2590800" y="3467100"/>
          <p14:tracePt t="15180" x="2565400" y="3467100"/>
          <p14:tracePt t="15196" x="2533650" y="3467100"/>
          <p14:tracePt t="15213" x="2508250" y="3467100"/>
          <p14:tracePt t="15230" x="2476500" y="3467100"/>
          <p14:tracePt t="15246" x="2419350" y="3479800"/>
          <p14:tracePt t="15264" x="2368550" y="3492500"/>
          <p14:tracePt t="15280" x="2273300" y="3498850"/>
          <p14:tracePt t="15296" x="2222500" y="3505200"/>
          <p14:tracePt t="15313" x="2190750" y="3505200"/>
          <p14:tracePt t="15330" x="2165350" y="3511550"/>
          <p14:tracePt t="15346" x="2152650" y="3517900"/>
          <p14:tracePt t="15681" x="2184400" y="3517900"/>
          <p14:tracePt t="15689" x="2190750" y="3517900"/>
          <p14:tracePt t="15699" x="2203450" y="3517900"/>
          <p14:tracePt t="15712" x="2228850" y="3517900"/>
          <p14:tracePt t="15729" x="2254250" y="3517900"/>
          <p14:tracePt t="15746" x="2286000" y="3524250"/>
          <p14:tracePt t="15762" x="2311400" y="3524250"/>
          <p14:tracePt t="15779" x="2374900" y="3530600"/>
          <p14:tracePt t="15796" x="2419350" y="3530600"/>
          <p14:tracePt t="15812" x="2482850" y="3530600"/>
          <p14:tracePt t="15829" x="2546350" y="3543300"/>
          <p14:tracePt t="15846" x="2597150" y="3556000"/>
          <p14:tracePt t="15862" x="2641600" y="3556000"/>
          <p14:tracePt t="15880" x="2686050" y="3562350"/>
          <p14:tracePt t="15896" x="2717800" y="3568700"/>
          <p14:tracePt t="15912" x="2736850" y="3575050"/>
          <p14:tracePt t="15929" x="2743200" y="3575050"/>
          <p14:tracePt t="15962" x="2762250" y="3575050"/>
          <p14:tracePt t="16017" x="2768600" y="3575050"/>
          <p14:tracePt t="16033" x="2774950" y="3575050"/>
          <p14:tracePt t="16041" x="2787650" y="3575050"/>
          <p14:tracePt t="16050" x="2794000" y="3575050"/>
          <p14:tracePt t="16062" x="2806700" y="3575050"/>
          <p14:tracePt t="16079" x="2819400" y="3575050"/>
          <p14:tracePt t="17253" x="2813050" y="3575050"/>
          <p14:tracePt t="17301" x="2806700" y="3575050"/>
          <p14:tracePt t="17349" x="2800350" y="3575050"/>
          <p14:tracePt t="17397" x="2794000" y="3575050"/>
          <p14:tracePt t="17405" x="2787650" y="3581400"/>
          <p14:tracePt t="17413" x="2787650" y="3587750"/>
          <p14:tracePt t="17430" x="2781300" y="3594100"/>
          <p14:tracePt t="17444" x="2768600" y="3600450"/>
          <p14:tracePt t="17477" x="2768600" y="3613150"/>
          <p14:tracePt t="17493" x="2762250" y="3625850"/>
          <p14:tracePt t="17501" x="2762250" y="3632200"/>
          <p14:tracePt t="17510" x="2762250" y="3638550"/>
          <p14:tracePt t="17527" x="2762250" y="3657600"/>
          <p14:tracePt t="17544" x="2743200" y="3689350"/>
          <p14:tracePt t="17560" x="2736850" y="3708400"/>
          <p14:tracePt t="17577" x="2736850" y="3721100"/>
          <p14:tracePt t="17593" x="2736850" y="3727450"/>
          <p14:tracePt t="17627" x="2736850" y="3733800"/>
          <p14:tracePt t="17653" x="2736850" y="3740150"/>
          <p14:tracePt t="17661" x="2736850" y="3746500"/>
          <p14:tracePt t="17685" x="2736850" y="3752850"/>
          <p14:tracePt t="17701" x="2736850" y="3759200"/>
          <p14:tracePt t="17733" x="2736850" y="3765550"/>
          <p14:tracePt t="17765" x="2736850" y="3778250"/>
          <p14:tracePt t="17773" x="2736850" y="3784600"/>
          <p14:tracePt t="17781" x="2736850" y="3790950"/>
          <p14:tracePt t="17798" x="2736850" y="3797300"/>
          <p14:tracePt t="17814" x="2736850" y="3803650"/>
          <p14:tracePt t="20177" x="2736850" y="3810000"/>
          <p14:tracePt t="20210" x="2774950" y="3810000"/>
          <p14:tracePt t="20217" x="2794000" y="3810000"/>
          <p14:tracePt t="20227" x="2813050" y="3810000"/>
          <p14:tracePt t="20240" x="2844800" y="3810000"/>
          <p14:tracePt t="20257" x="2895600" y="3810000"/>
          <p14:tracePt t="20274" x="2933700" y="3816350"/>
          <p14:tracePt t="20290" x="3003550" y="3835400"/>
          <p14:tracePt t="20307" x="3073400" y="3841750"/>
          <p14:tracePt t="20324" x="3124200" y="3848100"/>
          <p14:tracePt t="20340" x="3200400" y="3848100"/>
          <p14:tracePt t="20357" x="3302000" y="3860800"/>
          <p14:tracePt t="20374" x="3422650" y="3879850"/>
          <p14:tracePt t="20391" x="3530600" y="3892550"/>
          <p14:tracePt t="20407" x="3625850" y="3911600"/>
          <p14:tracePt t="20423" x="3676650" y="3917950"/>
          <p14:tracePt t="20440" x="3708400" y="3924300"/>
          <p14:tracePt t="20854" x="3721100" y="3924300"/>
          <p14:tracePt t="20861" x="3727450" y="3924300"/>
          <p14:tracePt t="20873" x="3752850" y="3924300"/>
          <p14:tracePt t="20890" x="3784600" y="3937000"/>
          <p14:tracePt t="20906" x="3822700" y="3937000"/>
          <p14:tracePt t="20923" x="3867150" y="3943350"/>
          <p14:tracePt t="20940" x="3930650" y="3949700"/>
          <p14:tracePt t="20956" x="4076700" y="3968750"/>
          <p14:tracePt t="20973" x="4171950" y="3981450"/>
          <p14:tracePt t="20990" x="4279900" y="3994150"/>
          <p14:tracePt t="21006" x="4375150" y="4000500"/>
          <p14:tracePt t="21023" x="4476750" y="4006850"/>
          <p14:tracePt t="21040" x="4584700" y="4019550"/>
          <p14:tracePt t="21056" x="4699000" y="4025900"/>
          <p14:tracePt t="21073" x="4813300" y="4025900"/>
          <p14:tracePt t="21090" x="4946650" y="4044950"/>
          <p14:tracePt t="21106" x="5080000" y="4064000"/>
          <p14:tracePt t="21123" x="5207000" y="4076700"/>
          <p14:tracePt t="21140" x="5334000" y="4083050"/>
          <p14:tracePt t="21156" x="5543550" y="4102100"/>
          <p14:tracePt t="21173" x="5664200" y="4114800"/>
          <p14:tracePt t="21189" x="5753100" y="4114800"/>
          <p14:tracePt t="21206" x="5835650" y="4114800"/>
          <p14:tracePt t="21223" x="5892800" y="4114800"/>
          <p14:tracePt t="21239" x="5943600" y="4114800"/>
          <p14:tracePt t="21256" x="5981700" y="4114800"/>
          <p14:tracePt t="21273" x="6000750" y="4127500"/>
          <p14:tracePt t="21289" x="6038850" y="4127500"/>
          <p14:tracePt t="21306" x="6064250" y="4127500"/>
          <p14:tracePt t="21323" x="6096000" y="4127500"/>
          <p14:tracePt t="21340" x="6127750" y="4127500"/>
          <p14:tracePt t="21356" x="6191250" y="4133850"/>
          <p14:tracePt t="21372" x="6273800" y="4140200"/>
          <p14:tracePt t="21389" x="6318250" y="4140200"/>
          <p14:tracePt t="21406" x="6362700" y="4140200"/>
          <p14:tracePt t="21423" x="6426200" y="4140200"/>
          <p14:tracePt t="21439" x="6496050" y="4140200"/>
          <p14:tracePt t="21456" x="6572250" y="4140200"/>
          <p14:tracePt t="21472" x="6648450" y="4140200"/>
          <p14:tracePt t="21489" x="6699250" y="4140200"/>
          <p14:tracePt t="21506" x="6737350" y="4140200"/>
          <p14:tracePt t="21523" x="6769100" y="4140200"/>
          <p14:tracePt t="21540" x="6775450" y="4140200"/>
          <p14:tracePt t="21556" x="6794500" y="4140200"/>
          <p14:tracePt t="21572" x="6813550" y="4140200"/>
          <p14:tracePt t="21797" x="6800850" y="4140200"/>
          <p14:tracePt t="21805" x="6794500" y="4140200"/>
          <p14:tracePt t="21813" x="6769100" y="4140200"/>
          <p14:tracePt t="21822" x="6762750" y="4140200"/>
          <p14:tracePt t="21839" x="6750050" y="4133850"/>
          <p14:tracePt t="21855" x="6724650" y="4121150"/>
          <p14:tracePt t="21872" x="6673850" y="4102100"/>
          <p14:tracePt t="21889" x="6604000" y="4038600"/>
          <p14:tracePt t="21905" x="6521450" y="3987800"/>
          <p14:tracePt t="21922" x="6464300" y="3943350"/>
          <p14:tracePt t="21939" x="6394450" y="3879850"/>
          <p14:tracePt t="21956" x="6299200" y="3810000"/>
          <p14:tracePt t="21972" x="6210300" y="3714750"/>
          <p14:tracePt t="21988" x="6064250" y="3549650"/>
          <p14:tracePt t="22005" x="6019800" y="3492500"/>
          <p14:tracePt t="22022" x="6007100" y="3460750"/>
          <p14:tracePt t="22038" x="6007100" y="3429000"/>
          <p14:tracePt t="22055" x="6000750" y="3378200"/>
          <p14:tracePt t="22072" x="6000750" y="3308350"/>
          <p14:tracePt t="22088" x="6000750" y="3219450"/>
          <p14:tracePt t="22105" x="6000750" y="3168650"/>
          <p14:tracePt t="22122" x="6000750" y="3105150"/>
          <p14:tracePt t="22138" x="6000750" y="3035300"/>
          <p14:tracePt t="22156" x="6013450" y="2997200"/>
          <p14:tracePt t="22172" x="6013450" y="2984500"/>
          <p14:tracePt t="22188" x="6051550" y="2908300"/>
          <p14:tracePt t="22205" x="6102350" y="2832100"/>
          <p14:tracePt t="22222" x="6121400" y="2736850"/>
          <p14:tracePt t="22238" x="6159500" y="2641600"/>
          <p14:tracePt t="22255" x="6172200" y="2622550"/>
          <p14:tracePt t="22272" x="6178550" y="2603500"/>
          <p14:tracePt t="22288" x="6178550" y="2590800"/>
          <p14:tracePt t="22305" x="6223000" y="2546350"/>
          <p14:tracePt t="22321" x="6242050" y="2514600"/>
          <p14:tracePt t="22338" x="6242050" y="2508250"/>
          <p14:tracePt t="22355" x="6242050" y="2501900"/>
          <p14:tracePt t="22372" x="6261100" y="2482850"/>
          <p14:tracePt t="22388" x="6261100" y="2470150"/>
          <p14:tracePt t="22405" x="6280150" y="2451100"/>
          <p14:tracePt t="22421" x="6299200" y="2413000"/>
          <p14:tracePt t="22438" x="6324600" y="2393950"/>
          <p14:tracePt t="22455" x="6362700" y="2368550"/>
          <p14:tracePt t="22471" x="6419850" y="2343150"/>
          <p14:tracePt t="22488" x="6483350" y="2324100"/>
          <p14:tracePt t="22505" x="6604000" y="2292350"/>
          <p14:tracePt t="22521" x="6769100" y="2273300"/>
          <p14:tracePt t="22538" x="6959600" y="2273300"/>
          <p14:tracePt t="22554" x="7283450" y="2343150"/>
          <p14:tracePt t="22572" x="7524750" y="2457450"/>
          <p14:tracePt t="22588" x="7994650" y="2698750"/>
          <p14:tracePt t="22604" x="8851900" y="3035300"/>
          <p14:tracePt t="22621" x="9372600" y="3206750"/>
          <p14:tracePt t="22638" x="9855200" y="3308350"/>
          <p14:tracePt t="22654" x="10274300" y="3378200"/>
          <p14:tracePt t="22671" x="10604500" y="3397250"/>
          <p14:tracePt t="22688" x="10864850" y="3397250"/>
          <p14:tracePt t="22704" x="11080750" y="3397250"/>
          <p14:tracePt t="22721" x="11220450" y="3397250"/>
          <p14:tracePt t="22737" x="11315700" y="3397250"/>
          <p14:tracePt t="22754" x="11360150" y="3384550"/>
          <p14:tracePt t="22771" x="11379200" y="3371850"/>
          <p14:tracePt t="22788" x="11385550" y="3359150"/>
          <p14:tracePt t="22804" x="11398250" y="3340100"/>
          <p14:tracePt t="22821" x="11410950" y="3289300"/>
          <p14:tracePt t="22838" x="11436350" y="3200400"/>
          <p14:tracePt t="22854" x="11436350" y="3136900"/>
          <p14:tracePt t="22871" x="11436350" y="3054350"/>
          <p14:tracePt t="22887" x="11391900" y="2971800"/>
          <p14:tracePt t="22904" x="11353800" y="2921000"/>
          <p14:tracePt t="22921" x="11264900" y="2863850"/>
          <p14:tracePt t="22937" x="11176000" y="2806700"/>
          <p14:tracePt t="22954" x="11080750" y="2755900"/>
          <p14:tracePt t="22971" x="10953750" y="2698750"/>
          <p14:tracePt t="22988" x="10807700" y="2654300"/>
          <p14:tracePt t="23004" x="10560050" y="2609850"/>
          <p14:tracePt t="23021" x="10369550" y="2590800"/>
          <p14:tracePt t="23037" x="10160000" y="2565400"/>
          <p14:tracePt t="23054" x="9956800" y="2546350"/>
          <p14:tracePt t="23071" x="9753600" y="2546350"/>
          <p14:tracePt t="23087" x="9575800" y="2546350"/>
          <p14:tracePt t="23104" x="9423400" y="2546350"/>
          <p14:tracePt t="23121" x="9309100" y="2546350"/>
          <p14:tracePt t="23137" x="9213850" y="2546350"/>
          <p14:tracePt t="23154" x="9131300" y="2571750"/>
          <p14:tracePt t="23170" x="9048750" y="2609850"/>
          <p14:tracePt t="23188" x="8915400" y="2679700"/>
          <p14:tracePt t="23204" x="8870950" y="2705100"/>
          <p14:tracePt t="23220" x="8737600" y="2787650"/>
          <p14:tracePt t="23237" x="8648700" y="2838450"/>
          <p14:tracePt t="23254" x="8591550" y="2870200"/>
          <p14:tracePt t="23270" x="8547100" y="2914650"/>
          <p14:tracePt t="23287" x="8489950" y="2965450"/>
          <p14:tracePt t="23304" x="8458200" y="3016250"/>
          <p14:tracePt t="23320" x="8407400" y="3105150"/>
          <p14:tracePt t="23337" x="8375650" y="3168650"/>
          <p14:tracePt t="23354" x="8350250" y="3308350"/>
          <p14:tracePt t="23370" x="8337550" y="3467100"/>
          <p14:tracePt t="23387" x="8337550" y="3606800"/>
          <p14:tracePt t="23404" x="8337550" y="3733800"/>
          <p14:tracePt t="23420" x="8388350" y="3886200"/>
          <p14:tracePt t="23437" x="8458200" y="3968750"/>
          <p14:tracePt t="23453" x="8559800" y="4032250"/>
          <p14:tracePt t="23470" x="8674100" y="4089400"/>
          <p14:tracePt t="23487" x="8820150" y="4127500"/>
          <p14:tracePt t="23503" x="8985250" y="4146550"/>
          <p14:tracePt t="23520" x="9201150" y="4165600"/>
          <p14:tracePt t="23537" x="9442450" y="4165600"/>
          <p14:tracePt t="23553" x="9696450" y="4165600"/>
          <p14:tracePt t="23570" x="9912350" y="4165600"/>
          <p14:tracePt t="23587" x="10064750" y="4133850"/>
          <p14:tracePt t="23604" x="10153650" y="4102100"/>
          <p14:tracePt t="23620" x="10185400" y="4064000"/>
          <p14:tracePt t="23637" x="10198100" y="3943350"/>
          <p14:tracePt t="23653" x="10191750" y="3867150"/>
          <p14:tracePt t="23670" x="10102850" y="3740150"/>
          <p14:tracePt t="23687" x="10045700" y="3702050"/>
          <p14:tracePt t="23703" x="9886950" y="3651250"/>
          <p14:tracePt t="23719" x="9664700" y="3619500"/>
          <p14:tracePt t="23736" x="9410700" y="3613150"/>
          <p14:tracePt t="23753" x="9118600" y="3670300"/>
          <p14:tracePt t="23769" x="8801100" y="3765550"/>
          <p14:tracePt t="23786" x="8528050" y="3854450"/>
          <p14:tracePt t="23803" x="8318500" y="3949700"/>
          <p14:tracePt t="23819" x="8159750" y="4000500"/>
          <p14:tracePt t="23836" x="8147050" y="4000500"/>
          <p14:tracePt t="23853" x="8147050" y="4006850"/>
          <p14:tracePt t="24345" x="8147050" y="4025900"/>
          <p14:tracePt t="24353" x="8147050" y="4032250"/>
          <p14:tracePt t="24361" x="8153400" y="4038600"/>
          <p14:tracePt t="24601" x="8159750" y="4038600"/>
          <p14:tracePt t="24609" x="8172450" y="4038600"/>
          <p14:tracePt t="24619" x="8191500" y="4038600"/>
          <p14:tracePt t="24635" x="8216900" y="4038600"/>
          <p14:tracePt t="24652" x="8286750" y="4038600"/>
          <p14:tracePt t="24669" x="8324850" y="4019550"/>
          <p14:tracePt t="24685" x="8369300" y="4013200"/>
          <p14:tracePt t="24702" x="8394700" y="4000500"/>
          <p14:tracePt t="24706" x="8401050" y="4000500"/>
          <p14:tracePt t="24719" x="8407400" y="3994150"/>
          <p14:tracePt t="24735" x="8420100" y="3975100"/>
          <p14:tracePt t="24752" x="8432800" y="3949700"/>
          <p14:tracePt t="24768" x="8470900" y="3892550"/>
          <p14:tracePt t="24785" x="8483600" y="3854450"/>
          <p14:tracePt t="24802" x="8502650" y="3771900"/>
          <p14:tracePt t="24819" x="8502650" y="3721100"/>
          <p14:tracePt t="24835" x="8502650" y="3644900"/>
          <p14:tracePt t="24852" x="8502650" y="3517900"/>
          <p14:tracePt t="24869" x="8496300" y="3384550"/>
          <p14:tracePt t="24885" x="8458200" y="3251200"/>
          <p14:tracePt t="24902" x="8401050" y="3105150"/>
          <p14:tracePt t="24918" x="8318500" y="2952750"/>
          <p14:tracePt t="24936" x="8204200" y="2749550"/>
          <p14:tracePt t="24952" x="8166100" y="2692400"/>
          <p14:tracePt t="24968" x="8013700" y="2476500"/>
          <p14:tracePt t="24985" x="7893050" y="2349500"/>
          <p14:tracePt t="25002" x="7778750" y="2254250"/>
          <p14:tracePt t="25018" x="7670800" y="2165350"/>
          <p14:tracePt t="25035" x="7569200" y="2082800"/>
          <p14:tracePt t="25052" x="7467600" y="2006600"/>
          <p14:tracePt t="25068" x="7372350" y="1924050"/>
          <p14:tracePt t="25085" x="7302500" y="1854200"/>
          <p14:tracePt t="25102" x="7239000" y="1797050"/>
          <p14:tracePt t="25118" x="7156450" y="1733550"/>
          <p14:tracePt t="25135" x="7067550" y="1670050"/>
          <p14:tracePt t="25152" x="6991350" y="1606550"/>
          <p14:tracePt t="25168" x="6889750" y="1524000"/>
          <p14:tracePt t="25185" x="6819900" y="1466850"/>
          <p14:tracePt t="25201" x="6762750" y="1416050"/>
          <p14:tracePt t="25218" x="6731000" y="1397000"/>
          <p14:tracePt t="25235" x="6661150" y="1346200"/>
          <p14:tracePt t="25251" x="6610350" y="1333500"/>
          <p14:tracePt t="25268" x="6559550" y="1327150"/>
          <p14:tracePt t="25285" x="6527800" y="1320800"/>
          <p14:tracePt t="25301" x="6483350" y="1320800"/>
          <p14:tracePt t="25318" x="6470650" y="1320800"/>
          <p14:tracePt t="25335" x="6451600" y="1320800"/>
          <p14:tracePt t="25352" x="6407150" y="1320800"/>
          <p14:tracePt t="25368" x="6381750" y="1320800"/>
          <p14:tracePt t="25384" x="6337300" y="1320800"/>
          <p14:tracePt t="25401" x="6286500" y="1333500"/>
          <p14:tracePt t="25418" x="6242050" y="1365250"/>
          <p14:tracePt t="25434" x="6165850" y="1397000"/>
          <p14:tracePt t="25451" x="6102350" y="1428750"/>
          <p14:tracePt t="25468" x="6070600" y="1447800"/>
          <p14:tracePt t="25484" x="6026150" y="1466850"/>
          <p14:tracePt t="25501" x="6000750" y="1492250"/>
          <p14:tracePt t="25518" x="5949950" y="1511300"/>
          <p14:tracePt t="25534" x="5867400" y="1568450"/>
          <p14:tracePt t="25551" x="5797550" y="1606550"/>
          <p14:tracePt t="25568" x="5734050" y="1638300"/>
          <p14:tracePt t="25584" x="5632450" y="1695450"/>
          <p14:tracePt t="25601" x="5549900" y="1746250"/>
          <p14:tracePt t="25617" x="5486400" y="1790700"/>
          <p14:tracePt t="25634" x="5422900" y="1835150"/>
          <p14:tracePt t="25651" x="5353050" y="1885950"/>
          <p14:tracePt t="25668" x="5283200" y="1955800"/>
          <p14:tracePt t="25684" x="5226050" y="2038350"/>
          <p14:tracePt t="25701" x="5149850" y="2127250"/>
          <p14:tracePt t="25718" x="5099050" y="2228850"/>
          <p14:tracePt t="25721" x="5067300" y="2273300"/>
          <p14:tracePt t="25734" x="5054600" y="2305050"/>
          <p14:tracePt t="25751" x="5035550" y="2387600"/>
          <p14:tracePt t="25768" x="5003800" y="2482850"/>
          <p14:tracePt t="25784" x="4978400" y="2635250"/>
          <p14:tracePt t="25800" x="4978400" y="2736850"/>
          <p14:tracePt t="25817" x="4978400" y="2876550"/>
          <p14:tracePt t="25834" x="4978400" y="3054350"/>
          <p14:tracePt t="25850" x="4991100" y="3244850"/>
          <p14:tracePt t="25867" x="5029200" y="3441700"/>
          <p14:tracePt t="25884" x="5092700" y="3625850"/>
          <p14:tracePt t="25901" x="5156200" y="3810000"/>
          <p14:tracePt t="25917" x="5232400" y="3968750"/>
          <p14:tracePt t="25934" x="5327650" y="4133850"/>
          <p14:tracePt t="25951" x="5416550" y="4260850"/>
          <p14:tracePt t="25968" x="5499100" y="4362450"/>
          <p14:tracePt t="25984" x="5600700" y="4432300"/>
          <p14:tracePt t="26000" x="5784850" y="4514850"/>
          <p14:tracePt t="26017" x="5918200" y="4552950"/>
          <p14:tracePt t="26034" x="6051550" y="4591050"/>
          <p14:tracePt t="26050" x="6178550" y="4610100"/>
          <p14:tracePt t="26067" x="6311900" y="4629150"/>
          <p14:tracePt t="26084" x="6369050" y="4629150"/>
          <p14:tracePt t="26100" x="6426200" y="4629150"/>
          <p14:tracePt t="26117" x="6521450" y="4610100"/>
          <p14:tracePt t="26134" x="6616700" y="4572000"/>
          <p14:tracePt t="26150" x="6743700" y="4508500"/>
          <p14:tracePt t="26168" x="6896100" y="4381500"/>
          <p14:tracePt t="26184" x="7054850" y="4203700"/>
          <p14:tracePt t="26200" x="7359650" y="3740150"/>
          <p14:tracePt t="26217" x="7562850" y="3321050"/>
          <p14:tracePt t="26234" x="7708900" y="2965450"/>
          <p14:tracePt t="26250" x="7772400" y="2705100"/>
          <p14:tracePt t="26267" x="7804150" y="2451100"/>
          <p14:tracePt t="26284" x="7772400" y="2197100"/>
          <p14:tracePt t="26300" x="7670800" y="1943100"/>
          <p14:tracePt t="26317" x="7531100" y="1714500"/>
          <p14:tracePt t="26333" x="7372350" y="1511300"/>
          <p14:tracePt t="26350" x="7200900" y="1346200"/>
          <p14:tracePt t="26367" x="7048500" y="1212850"/>
          <p14:tracePt t="26384" x="6921500" y="1136650"/>
          <p14:tracePt t="26400" x="6832600" y="1073150"/>
          <p14:tracePt t="26417" x="6724650" y="1003300"/>
          <p14:tracePt t="26433" x="6661150" y="971550"/>
          <p14:tracePt t="26450" x="6597650" y="939800"/>
          <p14:tracePt t="26467" x="6540500" y="920750"/>
          <p14:tracePt t="26483" x="6496050" y="901700"/>
          <p14:tracePt t="26500" x="6489700" y="901700"/>
          <p14:tracePt t="26633" x="6483350" y="901700"/>
          <p14:tracePt t="26649" x="6477000" y="901700"/>
          <p14:tracePt t="26665" x="6470650" y="908050"/>
          <p14:tracePt t="26673" x="6457950" y="920750"/>
          <p14:tracePt t="26683" x="6438900" y="946150"/>
          <p14:tracePt t="26700" x="6381750" y="996950"/>
          <p14:tracePt t="26716" x="6330950" y="1041400"/>
          <p14:tracePt t="26733" x="6280150" y="1073150"/>
          <p14:tracePt t="26750" x="6273800" y="1079500"/>
          <p14:tracePt t="26766" x="6254750" y="1098550"/>
          <p14:tracePt t="26783" x="6242050" y="1111250"/>
          <p14:tracePt t="26799" x="6223000" y="1123950"/>
          <p14:tracePt t="26816" x="6197600" y="1136650"/>
          <p14:tracePt t="26908" x="6197600" y="1149350"/>
          <p14:tracePt t="26916" x="6197600" y="1155700"/>
          <p14:tracePt t="27117" x="6191250" y="1155700"/>
          <p14:tracePt t="27181" x="6203950" y="1155700"/>
          <p14:tracePt t="27197" x="6216650" y="1155700"/>
          <p14:tracePt t="27205" x="6223000" y="1155700"/>
          <p14:tracePt t="27216" x="6235700" y="1155700"/>
          <p14:tracePt t="27232" x="6254750" y="1155700"/>
          <p14:tracePt t="27249" x="6273800" y="1155700"/>
          <p14:tracePt t="27266" x="6305550" y="1155700"/>
          <p14:tracePt t="27282" x="6343650" y="1155700"/>
          <p14:tracePt t="27300" x="6375400" y="1155700"/>
          <p14:tracePt t="27316" x="6413500" y="1155700"/>
          <p14:tracePt t="27332" x="6445250" y="1155700"/>
          <p14:tracePt t="27349" x="6515100" y="1155700"/>
          <p14:tracePt t="27366" x="6565900" y="1155700"/>
          <p14:tracePt t="27382" x="6591300" y="1155700"/>
          <p14:tracePt t="27399" x="6610350" y="1155700"/>
          <p14:tracePt t="27432" x="6629400" y="1155700"/>
          <p14:tracePt t="27449" x="6642100" y="1155700"/>
          <p14:tracePt t="27465" x="6667500" y="1155700"/>
          <p14:tracePt t="27499" x="6680200" y="1155700"/>
          <p14:tracePt t="27516" x="6711950" y="1155700"/>
          <p14:tracePt t="27532" x="6737350" y="1155700"/>
          <p14:tracePt t="27549" x="6807200" y="1155700"/>
          <p14:tracePt t="27565" x="6858000" y="1155700"/>
          <p14:tracePt t="27582" x="6877050" y="1155700"/>
          <p14:tracePt t="27599" x="6896100" y="1155700"/>
          <p14:tracePt t="27645" x="6908800" y="1155700"/>
          <p14:tracePt t="27653" x="6915150" y="1155700"/>
          <p14:tracePt t="27665" x="6921500" y="1155700"/>
          <p14:tracePt t="27682" x="6934200" y="1155700"/>
          <p14:tracePt t="27699" x="6953250" y="1155700"/>
          <p14:tracePt t="27703" x="6959600" y="1155700"/>
          <p14:tracePt t="27716" x="6972300" y="1155700"/>
          <p14:tracePt t="27774" x="6985000" y="1155700"/>
          <p14:tracePt t="27781" x="6991350" y="1155700"/>
          <p14:tracePt t="27806" x="7004050" y="1155700"/>
          <p14:tracePt t="27813" x="7010400" y="1155700"/>
          <p14:tracePt t="27837" x="7029450" y="1155700"/>
          <p14:tracePt t="27845" x="7042150" y="1155700"/>
          <p14:tracePt t="27853" x="7061200" y="1155700"/>
          <p14:tracePt t="27865" x="7067550" y="1155700"/>
          <p14:tracePt t="27882" x="7086600" y="1155700"/>
          <p14:tracePt t="27898" x="7112000" y="1155700"/>
          <p14:tracePt t="27916" x="7162800" y="1155700"/>
          <p14:tracePt t="27932" x="7194550" y="1155700"/>
          <p14:tracePt t="27948" x="7232650" y="1155700"/>
          <p14:tracePt t="27965" x="7264400" y="1155700"/>
          <p14:tracePt t="27982" x="7277100" y="1155700"/>
          <p14:tracePt t="28015" x="7302500" y="1162050"/>
          <p14:tracePt t="28032" x="7315200" y="1162050"/>
          <p14:tracePt t="28048" x="7334250" y="1162050"/>
          <p14:tracePt t="28065" x="7346950" y="1162050"/>
          <p14:tracePt t="28081" x="7359650" y="1162050"/>
          <p14:tracePt t="28098" x="7372350" y="1168400"/>
          <p14:tracePt t="28253" x="7385050" y="1168400"/>
          <p14:tracePt t="28269" x="7397750" y="1168400"/>
          <p14:tracePt t="28277" x="7410450" y="1168400"/>
          <p14:tracePt t="28286" x="7423150" y="1168400"/>
          <p14:tracePt t="28298" x="7429500" y="1168400"/>
          <p14:tracePt t="28315" x="7454900" y="1168400"/>
          <p14:tracePt t="28332" x="7473950" y="1174750"/>
          <p14:tracePt t="28365" x="7480300" y="1174750"/>
          <p14:tracePt t="28429" x="7493000" y="1174750"/>
          <p14:tracePt t="28437" x="7499350" y="1174750"/>
          <p14:tracePt t="28448" x="7512050" y="1174750"/>
          <p14:tracePt t="28464" x="7524750" y="1174750"/>
          <p14:tracePt t="28481" x="7543800" y="1174750"/>
          <p14:tracePt t="28498" x="7569200" y="1174750"/>
          <p14:tracePt t="28514" x="7581900" y="1174750"/>
          <p14:tracePt t="28531" x="7588250" y="1174750"/>
          <p14:tracePt t="28548" x="7594600" y="1174750"/>
          <p14:tracePt t="28564" x="7600950" y="1174750"/>
          <p14:tracePt t="28581" x="7613650" y="1174750"/>
          <p14:tracePt t="28597" x="7620000" y="1174750"/>
          <p14:tracePt t="29341" x="7626350" y="1174750"/>
          <p14:tracePt t="29357" x="7626350" y="1181100"/>
          <p14:tracePt t="29366" x="7620000" y="1187450"/>
          <p14:tracePt t="29373" x="7600950" y="1219200"/>
          <p14:tracePt t="29383" x="7588250" y="1238250"/>
          <p14:tracePt t="29397" x="7537450" y="1289050"/>
          <p14:tracePt t="29413" x="7505700" y="1339850"/>
          <p14:tracePt t="29430" x="7461250" y="1397000"/>
          <p14:tracePt t="29446" x="7410450" y="1435100"/>
          <p14:tracePt t="29463" x="7366000" y="1485900"/>
          <p14:tracePt t="29480" x="7327900" y="1530350"/>
          <p14:tracePt t="29496" x="7283450" y="1555750"/>
          <p14:tracePt t="29513" x="7245350" y="1600200"/>
          <p14:tracePt t="29530" x="7219950" y="1631950"/>
          <p14:tracePt t="29546" x="7175500" y="1676400"/>
          <p14:tracePt t="29563" x="7131050" y="1733550"/>
          <p14:tracePt t="29579" x="7086600" y="1778000"/>
          <p14:tracePt t="29596" x="7067550" y="1797050"/>
          <p14:tracePt t="29612" x="7035800" y="1822450"/>
          <p14:tracePt t="29629" x="7004050" y="1860550"/>
          <p14:tracePt t="29646" x="6985000" y="1873250"/>
          <p14:tracePt t="29662" x="6959600" y="1905000"/>
          <p14:tracePt t="29679" x="6934200" y="1930400"/>
          <p14:tracePt t="29696" x="6927850" y="1936750"/>
          <p14:tracePt t="29888" x="6921500" y="1943100"/>
          <p14:tracePt t="29896" x="6915150" y="1943100"/>
          <p14:tracePt t="29904" x="6902450" y="1955800"/>
          <p14:tracePt t="29913" x="6896100" y="1955800"/>
          <p14:tracePt t="29929" x="6883400" y="1962150"/>
          <p14:tracePt t="29945" x="6838950" y="1962150"/>
          <p14:tracePt t="29962" x="6794500" y="1968500"/>
          <p14:tracePt t="29979" x="6731000" y="1968500"/>
          <p14:tracePt t="29995" x="6686550" y="1974850"/>
          <p14:tracePt t="30012" x="6648450" y="1974850"/>
          <p14:tracePt t="30029" x="6616700" y="1974850"/>
          <p14:tracePt t="30045" x="6597650" y="1974850"/>
          <p14:tracePt t="30062" x="6578600" y="1974850"/>
          <p14:tracePt t="30079" x="6565900" y="1974850"/>
          <p14:tracePt t="30095" x="6521450" y="1974850"/>
          <p14:tracePt t="30112" x="6496050" y="1974850"/>
          <p14:tracePt t="30129" x="6477000" y="1974850"/>
          <p14:tracePt t="30145" x="6457950" y="1974850"/>
          <p14:tracePt t="30162" x="6445250" y="1974850"/>
          <p14:tracePt t="30179" x="6426200" y="1974850"/>
          <p14:tracePt t="30195" x="6419850" y="1974850"/>
          <p14:tracePt t="30212" x="6413500" y="1974850"/>
          <p14:tracePt t="30228" x="6400800" y="1974850"/>
          <p14:tracePt t="30245" x="6375400" y="1962150"/>
          <p14:tracePt t="30262" x="6362700" y="1962150"/>
          <p14:tracePt t="30278" x="6330950" y="1962150"/>
          <p14:tracePt t="30295" x="6286500" y="1955800"/>
          <p14:tracePt t="30312" x="6216650" y="1949450"/>
          <p14:tracePt t="30328" x="6184900" y="1949450"/>
          <p14:tracePt t="30345" x="6153150" y="1943100"/>
          <p14:tracePt t="30362" x="6121400" y="1936750"/>
          <p14:tracePt t="30378" x="6076950" y="1936750"/>
          <p14:tracePt t="30395" x="6064250" y="1936750"/>
          <p14:tracePt t="30449" x="6057900" y="1936750"/>
          <p14:tracePt t="30456" x="6051550" y="1936750"/>
          <p14:tracePt t="30465" x="6038850" y="1936750"/>
          <p14:tracePt t="30478" x="6019800" y="1936750"/>
          <p14:tracePt t="30495" x="5994400" y="1936750"/>
          <p14:tracePt t="30511" x="5962650" y="1962150"/>
          <p14:tracePt t="30528" x="5943600" y="1968500"/>
          <p14:tracePt t="30545" x="5924550" y="1974850"/>
          <p14:tracePt t="30561" x="5892800" y="1987550"/>
          <p14:tracePt t="30578" x="5854700" y="1993900"/>
          <p14:tracePt t="30595" x="5810250" y="2012950"/>
          <p14:tracePt t="30611" x="5740400" y="2025650"/>
          <p14:tracePt t="30628" x="5715000" y="2032000"/>
          <p14:tracePt t="30645" x="5702300" y="2038350"/>
          <p14:tracePt t="30688" x="5689600" y="2051050"/>
          <p14:tracePt t="30698" x="5683250" y="2057400"/>
          <p14:tracePt t="30711" x="5676900" y="2063750"/>
          <p14:tracePt t="30728" x="5638800" y="2108200"/>
          <p14:tracePt t="30745" x="5613400" y="2165350"/>
          <p14:tracePt t="30761" x="5594350" y="2216150"/>
          <p14:tracePt t="30778" x="5568950" y="2273300"/>
          <p14:tracePt t="30795" x="5562600" y="2311400"/>
          <p14:tracePt t="30811" x="5562600" y="2368550"/>
          <p14:tracePt t="30828" x="5562600" y="2406650"/>
          <p14:tracePt t="30845" x="5562600" y="2463800"/>
          <p14:tracePt t="30861" x="5562600" y="2501900"/>
          <p14:tracePt t="30878" x="5581650" y="2546350"/>
          <p14:tracePt t="30894" x="5626100" y="2609850"/>
          <p14:tracePt t="30912" x="5670550" y="2647950"/>
          <p14:tracePt t="30928" x="5753100" y="2705100"/>
          <p14:tracePt t="30945" x="5816600" y="2755900"/>
          <p14:tracePt t="30961" x="5861050" y="2768600"/>
          <p14:tracePt t="30978" x="5930900" y="2800350"/>
          <p14:tracePt t="30995" x="5975350" y="2806700"/>
          <p14:tracePt t="31011" x="6019800" y="2813050"/>
          <p14:tracePt t="31028" x="6076950" y="2825750"/>
          <p14:tracePt t="31045" x="6159500" y="2825750"/>
          <p14:tracePt t="31061" x="6248400" y="2825750"/>
          <p14:tracePt t="31078" x="6324600" y="2825750"/>
          <p14:tracePt t="31095" x="6407150" y="2825750"/>
          <p14:tracePt t="31112" x="6546850" y="2825750"/>
          <p14:tracePt t="31128" x="6591300" y="2819400"/>
          <p14:tracePt t="31145" x="6642100" y="2800350"/>
          <p14:tracePt t="31161" x="6692900" y="2768600"/>
          <p14:tracePt t="31178" x="6705600" y="2762250"/>
          <p14:tracePt t="31195" x="6724650" y="2730500"/>
          <p14:tracePt t="31211" x="6762750" y="2686050"/>
          <p14:tracePt t="31216" x="6769100" y="2673350"/>
          <p14:tracePt t="31228" x="6800850" y="2641600"/>
          <p14:tracePt t="31244" x="6819900" y="2597150"/>
          <p14:tracePt t="31261" x="6851650" y="2533650"/>
          <p14:tracePt t="31278" x="6858000" y="2489200"/>
          <p14:tracePt t="31294" x="6864350" y="2451100"/>
          <p14:tracePt t="31312" x="6870700" y="2406650"/>
          <p14:tracePt t="31328" x="6870700" y="2355850"/>
          <p14:tracePt t="31344" x="6877050" y="2266950"/>
          <p14:tracePt t="31361" x="6877050" y="2209800"/>
          <p14:tracePt t="31378" x="6851650" y="2114550"/>
          <p14:tracePt t="31394" x="6826250" y="2057400"/>
          <p14:tracePt t="31411" x="6781800" y="1987550"/>
          <p14:tracePt t="31428" x="6762750" y="1962150"/>
          <p14:tracePt t="31444" x="6743700" y="1936750"/>
          <p14:tracePt t="31461" x="6724650" y="1917700"/>
          <p14:tracePt t="31478" x="6718300" y="1911350"/>
          <p14:tracePt t="31494" x="6705600" y="1898650"/>
          <p14:tracePt t="31511" x="6705600" y="1885950"/>
          <p14:tracePt t="31528" x="6680200" y="1879600"/>
          <p14:tracePt t="31544" x="6654800" y="1866900"/>
          <p14:tracePt t="31561" x="6616700" y="1847850"/>
          <p14:tracePt t="31577" x="6565900" y="1828800"/>
          <p14:tracePt t="31594" x="6521450" y="1816100"/>
          <p14:tracePt t="31611" x="6477000" y="1797050"/>
          <p14:tracePt t="31627" x="6432550" y="1797050"/>
          <p14:tracePt t="31644" x="6381750" y="1790700"/>
          <p14:tracePt t="31661" x="6324600" y="1790700"/>
          <p14:tracePt t="31677" x="6267450" y="1790700"/>
          <p14:tracePt t="31694" x="6216650" y="1790700"/>
          <p14:tracePt t="31711" x="6210300" y="1790700"/>
          <p14:tracePt t="31727" x="6197600" y="1790700"/>
          <p14:tracePt t="32353" x="6184900" y="1790700"/>
          <p14:tracePt t="32362" x="6178550" y="1790700"/>
          <p14:tracePt t="32369" x="6210300" y="1790700"/>
          <p14:tracePt t="32377" x="6216650" y="1790700"/>
          <p14:tracePt t="32393" x="6261100" y="1790700"/>
          <p14:tracePt t="32410" x="6318250" y="1803400"/>
          <p14:tracePt t="32426" x="6343650" y="1803400"/>
          <p14:tracePt t="32443" x="6375400" y="1816100"/>
          <p14:tracePt t="32460" x="6407150" y="1828800"/>
          <p14:tracePt t="32476" x="6451600" y="1841500"/>
          <p14:tracePt t="32493" x="6502400" y="1854200"/>
          <p14:tracePt t="32510" x="6584950" y="1866900"/>
          <p14:tracePt t="32526" x="6667500" y="1905000"/>
          <p14:tracePt t="32543" x="6724650" y="1911350"/>
          <p14:tracePt t="32560" x="6845300" y="1930400"/>
          <p14:tracePt t="32576" x="7029450" y="1981200"/>
          <p14:tracePt t="32593" x="7251700" y="2025650"/>
          <p14:tracePt t="32609" x="7512050" y="2063750"/>
          <p14:tracePt t="32626" x="7848600" y="2114550"/>
          <p14:tracePt t="32643" x="8255000" y="2139950"/>
          <p14:tracePt t="32660" x="8566150" y="2139950"/>
          <p14:tracePt t="32676" x="8972550" y="2139950"/>
          <p14:tracePt t="32693" x="9213850" y="2139950"/>
          <p14:tracePt t="32709" x="9417050" y="2159000"/>
          <p14:tracePt t="32726" x="9556750" y="2171700"/>
          <p14:tracePt t="32743" x="9639300" y="2190750"/>
          <p14:tracePt t="32759" x="9664700" y="2197100"/>
          <p14:tracePt t="32776" x="9683750" y="2197100"/>
          <p14:tracePt t="32793" x="9696450" y="2197100"/>
          <p14:tracePt t="32809" x="9734550" y="2203450"/>
          <p14:tracePt t="32826" x="9766300" y="2209800"/>
          <p14:tracePt t="32842" x="9798050" y="2209800"/>
          <p14:tracePt t="32859" x="9874250" y="2216150"/>
          <p14:tracePt t="32875" x="9944100" y="2216150"/>
          <p14:tracePt t="32892" x="10033000" y="2216150"/>
          <p14:tracePt t="32909" x="10064750" y="2216150"/>
          <p14:tracePt t="32926" x="10115550" y="2209800"/>
          <p14:tracePt t="32942" x="10160000" y="2178050"/>
          <p14:tracePt t="32959" x="10198100" y="2159000"/>
          <p14:tracePt t="32976" x="10248900" y="2108200"/>
          <p14:tracePt t="32992" x="10325100" y="2057400"/>
          <p14:tracePt t="33009" x="10407650" y="1993900"/>
          <p14:tracePt t="33026" x="10464800" y="1936750"/>
          <p14:tracePt t="33042" x="10528300" y="1892300"/>
          <p14:tracePt t="33060" x="10636250" y="1816100"/>
          <p14:tracePt t="33076" x="10661650" y="1797050"/>
          <p14:tracePt t="33092" x="10693400" y="1784350"/>
          <p14:tracePt t="33109" x="10699750" y="1778000"/>
          <p14:tracePt t="33126" x="10718800" y="1758950"/>
          <p14:tracePt t="33142" x="10725150" y="1752600"/>
          <p14:tracePt t="33159" x="10750550" y="1733550"/>
          <p14:tracePt t="33175" x="10775950" y="1701800"/>
          <p14:tracePt t="33192" x="10814050" y="1663700"/>
          <p14:tracePt t="33209" x="10833100" y="1638300"/>
          <p14:tracePt t="33212" x="10845800" y="1625600"/>
          <p14:tracePt t="33226" x="10858500" y="1612900"/>
          <p14:tracePt t="33242" x="10877550" y="1600200"/>
          <p14:tracePt t="33259" x="10883900" y="1574800"/>
          <p14:tracePt t="33275" x="10896600" y="1549400"/>
          <p14:tracePt t="33292" x="10902950" y="1511300"/>
          <p14:tracePt t="33309" x="10902950" y="1498600"/>
          <p14:tracePt t="33325" x="10902950" y="1492250"/>
          <p14:tracePt t="33342" x="10902950" y="1460500"/>
          <p14:tracePt t="33359" x="10890250" y="1447800"/>
          <p14:tracePt t="33375" x="10871200" y="1428750"/>
          <p14:tracePt t="33392" x="10864850" y="1428750"/>
          <p14:tracePt t="33409" x="10852150" y="1403350"/>
          <p14:tracePt t="33425" x="10845800" y="1390650"/>
          <p14:tracePt t="33442" x="10826750" y="1371600"/>
          <p14:tracePt t="33459" x="10820400" y="1365250"/>
          <p14:tracePt t="33476" x="10795000" y="1346200"/>
          <p14:tracePt t="33492" x="10750550" y="1333500"/>
          <p14:tracePt t="33508" x="10648950" y="1276350"/>
          <p14:tracePt t="33525" x="10585450" y="1250950"/>
          <p14:tracePt t="33542" x="10560050" y="1244600"/>
          <p14:tracePt t="33558" x="10534650" y="1231900"/>
          <p14:tracePt t="33575" x="10515600" y="1225550"/>
          <p14:tracePt t="33592" x="10490200" y="1219200"/>
          <p14:tracePt t="33608" x="10464800" y="1219200"/>
          <p14:tracePt t="33625" x="10433050" y="1200150"/>
          <p14:tracePt t="33642" x="10401300" y="1193800"/>
          <p14:tracePt t="33659" x="10356850" y="1187450"/>
          <p14:tracePt t="33676" x="10337800" y="1181100"/>
          <p14:tracePt t="33692" x="10331450" y="1181100"/>
          <p14:tracePt t="33708" x="10325100" y="1181100"/>
          <p14:tracePt t="33877" x="10331450" y="1174750"/>
          <p14:tracePt t="33886" x="10344150" y="1174750"/>
          <p14:tracePt t="33894" x="10375900" y="1168400"/>
          <p14:tracePt t="33908" x="10401300" y="1168400"/>
          <p14:tracePt t="33925" x="10477500" y="1155700"/>
          <p14:tracePt t="33941" x="10502900" y="1155700"/>
          <p14:tracePt t="33958" x="10534650" y="1155700"/>
          <p14:tracePt t="33975" x="10553700" y="1155700"/>
          <p14:tracePt t="33991" x="10566400" y="1155700"/>
          <p14:tracePt t="34008" x="10598150" y="1155700"/>
          <p14:tracePt t="34025" x="10655300" y="1155700"/>
          <p14:tracePt t="34041" x="10725150" y="1155700"/>
          <p14:tracePt t="34058" x="10782300" y="1162050"/>
          <p14:tracePt t="34075" x="10845800" y="1168400"/>
          <p14:tracePt t="34092" x="10883900" y="1174750"/>
          <p14:tracePt t="34108" x="10902950" y="1174750"/>
          <p14:tracePt t="34124" x="10934700" y="1181100"/>
          <p14:tracePt t="34141" x="10941050" y="1181100"/>
          <p14:tracePt t="34158" x="10960100" y="1187450"/>
          <p14:tracePt t="34174" x="10979150" y="1187450"/>
          <p14:tracePt t="34191" x="10985500" y="1187450"/>
          <p14:tracePt t="34208" x="11004550" y="1187450"/>
          <p14:tracePt t="34212" x="11010900" y="1187450"/>
          <p14:tracePt t="34224" x="11023600" y="1187450"/>
          <p14:tracePt t="34241" x="11042650" y="1187450"/>
          <p14:tracePt t="34258" x="11061700" y="1187450"/>
          <p14:tracePt t="34275" x="11093450" y="1187450"/>
          <p14:tracePt t="34292" x="11118850" y="1187450"/>
          <p14:tracePt t="34308" x="11144250" y="1187450"/>
          <p14:tracePt t="34324" x="11214100" y="1187450"/>
          <p14:tracePt t="34341" x="11233150" y="1187450"/>
          <p14:tracePt t="34358" x="11264900" y="1187450"/>
          <p14:tracePt t="34374" x="11296650" y="1187450"/>
          <p14:tracePt t="34391" x="11334750" y="1187450"/>
          <p14:tracePt t="34407" x="11360150" y="1187450"/>
          <p14:tracePt t="34424" x="11379200" y="1187450"/>
          <p14:tracePt t="34733" x="11379200" y="1193800"/>
          <p14:tracePt t="34749" x="11379200" y="1206500"/>
          <p14:tracePt t="34757" x="11379200" y="1212850"/>
          <p14:tracePt t="34764" x="11366500" y="1225550"/>
          <p14:tracePt t="34773" x="11360150" y="1231900"/>
          <p14:tracePt t="34797" x="11347450" y="1238250"/>
          <p14:tracePt t="34807" x="11341100" y="1244600"/>
          <p14:tracePt t="34829" x="11328400" y="1257300"/>
          <p14:tracePt t="34840" x="11328400" y="1263650"/>
          <p14:tracePt t="34861" x="11322050" y="1270000"/>
          <p14:tracePt t="34878" x="11290300" y="1289050"/>
          <p14:tracePt t="34890" x="11277600" y="1301750"/>
          <p14:tracePt t="34907" x="11239500" y="1346200"/>
          <p14:tracePt t="34924" x="11176000" y="1428750"/>
          <p14:tracePt t="34940" x="11074400" y="1530350"/>
          <p14:tracePt t="34957" x="11023600" y="1600200"/>
          <p14:tracePt t="34973" x="10960100" y="1689100"/>
          <p14:tracePt t="34990" x="10883900" y="1803400"/>
          <p14:tracePt t="35007" x="10814050" y="1892300"/>
          <p14:tracePt t="35023" x="10737850" y="1987550"/>
          <p14:tracePt t="35040" x="10661650" y="2076450"/>
          <p14:tracePt t="35057" x="10604500" y="2159000"/>
          <p14:tracePt t="35073" x="10566400" y="2190750"/>
          <p14:tracePt t="35090" x="10553700" y="2203450"/>
          <p14:tracePt t="35133" x="10553700" y="2216150"/>
          <p14:tracePt t="35141" x="10547350" y="2222500"/>
          <p14:tracePt t="35229" x="10528300" y="2222500"/>
          <p14:tracePt t="35237" x="10521950" y="2222500"/>
          <p14:tracePt t="35245" x="10496550" y="2228850"/>
          <p14:tracePt t="35257" x="10477500" y="2235200"/>
          <p14:tracePt t="35273" x="10452100" y="2235200"/>
          <p14:tracePt t="35290" x="10426700" y="2235200"/>
          <p14:tracePt t="35306" x="10407650" y="2235200"/>
          <p14:tracePt t="35324" x="10375900" y="2235200"/>
          <p14:tracePt t="35340" x="10344150" y="2235200"/>
          <p14:tracePt t="35356" x="10274300" y="2216150"/>
          <p14:tracePt t="35373" x="10204450" y="2203450"/>
          <p14:tracePt t="35390" x="10121900" y="2184400"/>
          <p14:tracePt t="35406" x="10033000" y="2152650"/>
          <p14:tracePt t="35423" x="10007600" y="2139950"/>
          <p14:tracePt t="35440" x="9969500" y="2127250"/>
          <p14:tracePt t="35456" x="9956800" y="2120900"/>
          <p14:tracePt t="35473" x="9937750" y="2114550"/>
          <p14:tracePt t="35490" x="9906000" y="2101850"/>
          <p14:tracePt t="35506" x="9886950" y="2095500"/>
          <p14:tracePt t="35523" x="9874250" y="2095500"/>
          <p14:tracePt t="35540" x="9874250" y="2089150"/>
          <p14:tracePt t="35556" x="9855200" y="2089150"/>
          <p14:tracePt t="35573" x="9836150" y="2082800"/>
          <p14:tracePt t="35589" x="9798050" y="2076450"/>
          <p14:tracePt t="35606" x="9772650" y="2076450"/>
          <p14:tracePt t="35623" x="9740900" y="2076450"/>
          <p14:tracePt t="35640" x="9696450" y="2076450"/>
          <p14:tracePt t="35656" x="9671050" y="2070100"/>
          <p14:tracePt t="35672" x="9620250" y="2070100"/>
          <p14:tracePt t="35689" x="9582150" y="2070100"/>
          <p14:tracePt t="35706" x="9556750" y="2070100"/>
          <p14:tracePt t="35723" x="9525000" y="2070100"/>
          <p14:tracePt t="35739" x="9505950" y="2070100"/>
          <p14:tracePt t="35756" x="9474200" y="2070100"/>
          <p14:tracePt t="35772" x="9455150" y="2070100"/>
          <p14:tracePt t="35789" x="9442450" y="2070100"/>
          <p14:tracePt t="35806" x="9417050" y="2070100"/>
          <p14:tracePt t="35822" x="9385300" y="2070100"/>
          <p14:tracePt t="35840" x="9347200" y="2082800"/>
          <p14:tracePt t="35856" x="9321800" y="2101850"/>
          <p14:tracePt t="35872" x="9277350" y="2139950"/>
          <p14:tracePt t="35889" x="9239250" y="2178050"/>
          <p14:tracePt t="35905" x="9207500" y="2235200"/>
          <p14:tracePt t="35922" x="9201150" y="2247900"/>
          <p14:tracePt t="35939" x="9194800" y="2260600"/>
          <p14:tracePt t="35956" x="9194800" y="2279650"/>
          <p14:tracePt t="35972" x="9194800" y="2292350"/>
          <p14:tracePt t="35989" x="9194800" y="2311400"/>
          <p14:tracePt t="36006" x="9188450" y="2343150"/>
          <p14:tracePt t="36022" x="9188450" y="2362200"/>
          <p14:tracePt t="36040" x="9188450" y="2400300"/>
          <p14:tracePt t="36056" x="9188450" y="2425700"/>
          <p14:tracePt t="36072" x="9188450" y="2470150"/>
          <p14:tracePt t="36089" x="9201150" y="2495550"/>
          <p14:tracePt t="36106" x="9226550" y="2527300"/>
          <p14:tracePt t="36122" x="9232900" y="2546350"/>
          <p14:tracePt t="36139" x="9264650" y="2590800"/>
          <p14:tracePt t="36155" x="9296400" y="2616200"/>
          <p14:tracePt t="36172" x="9334500" y="2673350"/>
          <p14:tracePt t="36189" x="9366250" y="2698750"/>
          <p14:tracePt t="36205" x="9404350" y="2717800"/>
          <p14:tracePt t="36209" x="9423400" y="2736850"/>
          <p14:tracePt t="36222" x="9436100" y="2736850"/>
          <p14:tracePt t="36239" x="9448800" y="2743200"/>
          <p14:tracePt t="36256" x="9480550" y="2755900"/>
          <p14:tracePt t="36272" x="9518650" y="2774950"/>
          <p14:tracePt t="36289" x="9601200" y="2787650"/>
          <p14:tracePt t="36305" x="9671050" y="2800350"/>
          <p14:tracePt t="36322" x="9740900" y="2800350"/>
          <p14:tracePt t="36339" x="9810750" y="2806700"/>
          <p14:tracePt t="36355" x="9855200" y="2806700"/>
          <p14:tracePt t="36372" x="9899650" y="2806700"/>
          <p14:tracePt t="36389" x="9912350" y="2806700"/>
          <p14:tracePt t="36405" x="9931400" y="2806700"/>
          <p14:tracePt t="36422" x="9956800" y="2806700"/>
          <p14:tracePt t="36438" x="10001250" y="2794000"/>
          <p14:tracePt t="36456" x="10033000" y="2768600"/>
          <p14:tracePt t="36472" x="10077450" y="2743200"/>
          <p14:tracePt t="36488" x="10128250" y="2711450"/>
          <p14:tracePt t="36505" x="10134600" y="2698750"/>
          <p14:tracePt t="36522" x="10160000" y="2673350"/>
          <p14:tracePt t="36538" x="10179050" y="2647950"/>
          <p14:tracePt t="36555" x="10185400" y="2628900"/>
          <p14:tracePt t="36572" x="10191750" y="2616200"/>
          <p14:tracePt t="36588" x="10191750" y="2609850"/>
          <p14:tracePt t="36605" x="10198100" y="2584450"/>
          <p14:tracePt t="36622" x="10198100" y="2552700"/>
          <p14:tracePt t="36638" x="10198100" y="2520950"/>
          <p14:tracePt t="36655" x="10204450" y="2470150"/>
          <p14:tracePt t="36672" x="10204450" y="2451100"/>
          <p14:tracePt t="36688" x="10204450" y="2432050"/>
          <p14:tracePt t="36705" x="10217150" y="2406650"/>
          <p14:tracePt t="36721" x="10217150" y="2387600"/>
          <p14:tracePt t="36738" x="10217150" y="2355850"/>
          <p14:tracePt t="36755" x="10217150" y="2330450"/>
          <p14:tracePt t="36772" x="10217150" y="2298700"/>
          <p14:tracePt t="36788" x="10217150" y="2286000"/>
          <p14:tracePt t="36804" x="10217150" y="2247900"/>
          <p14:tracePt t="36821" x="10217150" y="2235200"/>
          <p14:tracePt t="36838" x="10198100" y="2197100"/>
          <p14:tracePt t="36854" x="10185400" y="2165350"/>
          <p14:tracePt t="36871" x="10134600" y="2108200"/>
          <p14:tracePt t="36887" x="10090150" y="2076450"/>
          <p14:tracePt t="36904" x="10007600" y="2025650"/>
          <p14:tracePt t="36921" x="9918700" y="2000250"/>
          <p14:tracePt t="36938" x="9848850" y="1968500"/>
          <p14:tracePt t="36954" x="9798050" y="1949450"/>
          <p14:tracePt t="36971" x="9779000" y="1949450"/>
          <p14:tracePt t="36988" x="9766300" y="1949450"/>
          <p14:tracePt t="37057" x="9753600" y="1949450"/>
          <p14:tracePt t="37074" x="9715500" y="1949450"/>
          <p14:tracePt t="37081" x="9696450" y="1949450"/>
          <p14:tracePt t="37091" x="9677400" y="1949450"/>
          <p14:tracePt t="37104" x="9626600" y="1949450"/>
          <p14:tracePt t="37121" x="9569450" y="1949450"/>
          <p14:tracePt t="37138" x="9518650" y="1949450"/>
          <p14:tracePt t="37154" x="9480550" y="1949450"/>
          <p14:tracePt t="37171" x="9423400" y="1949450"/>
          <p14:tracePt t="37188" x="9366250" y="1949450"/>
          <p14:tracePt t="37204" x="9334500" y="1949450"/>
          <p14:tracePt t="37209" x="9321800" y="1949450"/>
          <p14:tracePt t="37221" x="9309100" y="1949450"/>
          <p14:tracePt t="37238" x="9277350" y="1955800"/>
          <p14:tracePt t="37254" x="9258300" y="1968500"/>
          <p14:tracePt t="37271" x="9232900" y="1981200"/>
          <p14:tracePt t="37289" x="9207500" y="1993900"/>
          <p14:tracePt t="37353" x="9201150" y="2000250"/>
          <p14:tracePt t="37361" x="9194800" y="2000250"/>
          <p14:tracePt t="37377" x="9182100" y="2006600"/>
          <p14:tracePt t="37388" x="9175750" y="2006600"/>
          <p14:tracePt t="37404" x="9150350" y="2032000"/>
          <p14:tracePt t="37633" x="9144000" y="2038350"/>
          <p14:tracePt t="37641" x="9137650" y="2044700"/>
          <p14:tracePt t="37697" x="9131300" y="2057400"/>
          <p14:tracePt t="37708" x="9124950" y="2063750"/>
          <p14:tracePt t="37713" x="9105900" y="2070100"/>
          <p14:tracePt t="37721" x="9099550" y="2070100"/>
          <p14:tracePt t="37737" x="9086850" y="2082800"/>
          <p14:tracePt t="37753" x="9061450" y="2095500"/>
          <p14:tracePt t="37770" x="9042400" y="2108200"/>
          <p14:tracePt t="37787" x="8997950" y="2120900"/>
          <p14:tracePt t="37803" x="8953500" y="2152650"/>
          <p14:tracePt t="37820" x="8902700" y="2171700"/>
          <p14:tracePt t="37837" x="8851900" y="2178050"/>
          <p14:tracePt t="37854" x="8782050" y="2197100"/>
          <p14:tracePt t="37870" x="8712200" y="2209800"/>
          <p14:tracePt t="37887" x="8578850" y="2228850"/>
          <p14:tracePt t="37903" x="8426450" y="2273300"/>
          <p14:tracePt t="37920" x="8229600" y="2298700"/>
          <p14:tracePt t="37937" x="8128000" y="2324100"/>
          <p14:tracePt t="37953" x="8058150" y="2355850"/>
          <p14:tracePt t="37970" x="8007350" y="2374900"/>
          <p14:tracePt t="37987" x="7962900" y="2387600"/>
          <p14:tracePt t="38003" x="7912100" y="2425700"/>
          <p14:tracePt t="38019" x="7848600" y="2438400"/>
          <p14:tracePt t="38036" x="7797800" y="2476500"/>
          <p14:tracePt t="38053" x="7747000" y="2501900"/>
          <p14:tracePt t="38069" x="7727950" y="2514600"/>
          <p14:tracePt t="38086" x="7708900" y="2533650"/>
          <p14:tracePt t="38103" x="7683500" y="2552700"/>
          <p14:tracePt t="38119" x="7651750" y="2597150"/>
          <p14:tracePt t="38136" x="7562850" y="2686050"/>
          <p14:tracePt t="38153" x="7467600" y="2781300"/>
          <p14:tracePt t="38170" x="7429500" y="2832100"/>
          <p14:tracePt t="38186" x="7346950" y="2927350"/>
          <p14:tracePt t="38203" x="7283450" y="3016250"/>
          <p14:tracePt t="38220" x="7213600" y="3098800"/>
          <p14:tracePt t="38225" x="7188200" y="3117850"/>
          <p14:tracePt t="38237" x="7162800" y="3155950"/>
          <p14:tracePt t="38253" x="7131050" y="3187700"/>
          <p14:tracePt t="38270" x="7061200" y="3257550"/>
          <p14:tracePt t="38286" x="6997700" y="3333750"/>
          <p14:tracePt t="38303" x="6953250" y="3390900"/>
          <p14:tracePt t="38320" x="6946900" y="3397250"/>
          <p14:tracePt t="38533" x="6946900" y="3403600"/>
          <p14:tracePt t="38549" x="6946900" y="3416300"/>
          <p14:tracePt t="38565" x="6946900" y="3441700"/>
          <p14:tracePt t="38574" x="6946900" y="3448050"/>
          <p14:tracePt t="38586" x="6953250" y="3460750"/>
          <p14:tracePt t="38603" x="6965950" y="3492500"/>
          <p14:tracePt t="38620" x="6978650" y="3530600"/>
          <p14:tracePt t="38636" x="6991350" y="3556000"/>
          <p14:tracePt t="38652" x="7061200" y="3613150"/>
          <p14:tracePt t="38669" x="7137400" y="3644900"/>
          <p14:tracePt t="38686" x="7232650" y="3689350"/>
          <p14:tracePt t="38702" x="7296150" y="3708400"/>
          <p14:tracePt t="38719" x="7423150" y="3733800"/>
          <p14:tracePt t="38736" x="7569200" y="3765550"/>
          <p14:tracePt t="38753" x="7715250" y="3771900"/>
          <p14:tracePt t="38769" x="7829550" y="3784600"/>
          <p14:tracePt t="38786" x="7905750" y="3784600"/>
          <p14:tracePt t="38802" x="8026400" y="3784600"/>
          <p14:tracePt t="38819" x="8083550" y="3784600"/>
          <p14:tracePt t="38836" x="8089900" y="3784600"/>
          <p14:tracePt t="38916" x="8096250" y="3784600"/>
          <p14:tracePt t="38933" x="8102600" y="3784600"/>
          <p14:tracePt t="38949" x="8108950" y="3778250"/>
          <p14:tracePt t="38957" x="8108950" y="3771900"/>
          <p14:tracePt t="38969" x="8115300" y="3765550"/>
          <p14:tracePt t="38986" x="8121650" y="3759200"/>
          <p14:tracePt t="39002" x="8121650" y="3752850"/>
          <p14:tracePt t="39019" x="8134350" y="3752850"/>
          <p14:tracePt t="39036" x="8153400" y="3740150"/>
          <p14:tracePt t="39052" x="8235950" y="3657600"/>
          <p14:tracePt t="39069" x="8331200" y="3549650"/>
          <p14:tracePt t="39085" x="8369300" y="3524250"/>
        </p14:tracePtLst>
      </p14:laserTraceLst>
    </p:ext>
  </p:extLs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Image result for breast cancer backgroun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0" y="0"/>
            <a:ext cx="12376727" cy="954107"/>
          </a:xfrm>
          <a:prstGeom prst="rect">
            <a:avLst/>
          </a:prstGeom>
        </p:spPr>
        <p:txBody>
          <a:bodyPr wrap="square">
            <a:spAutoFit/>
          </a:bodyPr>
          <a:lstStyle/>
          <a:p>
            <a:r>
              <a:rPr lang="en-US" sz="2800" b="1" dirty="0" smtClean="0">
                <a:solidFill>
                  <a:srgbClr val="FF66CC"/>
                </a:solidFill>
              </a:rPr>
              <a:t>Observing the </a:t>
            </a:r>
            <a:r>
              <a:rPr lang="en-US" sz="2800" b="1" i="0" u="none" strike="noStrike" dirty="0" smtClean="0">
                <a:solidFill>
                  <a:srgbClr val="FF66CC"/>
                </a:solidFill>
                <a:effectLst/>
              </a:rPr>
              <a:t>joint relationship between 'Age', '</a:t>
            </a:r>
            <a:r>
              <a:rPr lang="en-US" sz="2800" b="1" i="0" u="none" strike="noStrike" dirty="0" err="1" smtClean="0">
                <a:solidFill>
                  <a:srgbClr val="FF66CC"/>
                </a:solidFill>
                <a:effectLst/>
              </a:rPr>
              <a:t>Pos_axillary_nodes</a:t>
            </a:r>
            <a:r>
              <a:rPr lang="en-US" sz="2800" b="1" i="0" u="none" strike="noStrike" dirty="0" smtClean="0">
                <a:solidFill>
                  <a:srgbClr val="FF66CC"/>
                </a:solidFill>
                <a:effectLst/>
              </a:rPr>
              <a:t>‘, '</a:t>
            </a:r>
            <a:r>
              <a:rPr lang="en-US" sz="2800" b="1" i="0" u="none" strike="noStrike" dirty="0" err="1" smtClean="0">
                <a:solidFill>
                  <a:srgbClr val="FF66CC"/>
                </a:solidFill>
                <a:effectLst/>
              </a:rPr>
              <a:t>Years_of_operation</a:t>
            </a:r>
            <a:r>
              <a:rPr lang="en-US" sz="2800" b="1" i="0" u="none" strike="noStrike" dirty="0" smtClean="0">
                <a:solidFill>
                  <a:srgbClr val="FF66CC"/>
                </a:solidFill>
                <a:effectLst/>
              </a:rPr>
              <a:t>' and 'Survival'</a:t>
            </a:r>
            <a:endParaRPr lang="en-IN" sz="2800" dirty="0">
              <a:solidFill>
                <a:srgbClr val="FF66CC"/>
              </a:solidFill>
            </a:endParaRPr>
          </a:p>
        </p:txBody>
      </p:sp>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9352" y="896112"/>
            <a:ext cx="9377814" cy="5961888"/>
          </a:xfrm>
          <a:prstGeom prst="rect">
            <a:avLst/>
          </a:prstGeom>
        </p:spPr>
      </p:pic>
      <p:sp>
        <p:nvSpPr>
          <p:cNvPr id="4" name="Rectangle 3"/>
          <p:cNvSpPr/>
          <p:nvPr/>
        </p:nvSpPr>
        <p:spPr>
          <a:xfrm>
            <a:off x="9453275" y="794864"/>
            <a:ext cx="2738725" cy="5693866"/>
          </a:xfrm>
          <a:prstGeom prst="rect">
            <a:avLst/>
          </a:prstGeom>
        </p:spPr>
        <p:txBody>
          <a:bodyPr wrap="square">
            <a:spAutoFit/>
          </a:bodyPr>
          <a:lstStyle/>
          <a:p>
            <a:r>
              <a:rPr lang="en-US" sz="2800" b="1" dirty="0" smtClean="0">
                <a:solidFill>
                  <a:srgbClr val="FF66CC"/>
                </a:solidFill>
              </a:rPr>
              <a:t>Observing diagonal elements:</a:t>
            </a:r>
            <a:endParaRPr lang="en-US" sz="2800" dirty="0" smtClean="0">
              <a:solidFill>
                <a:srgbClr val="FF66CC"/>
              </a:solidFill>
            </a:endParaRPr>
          </a:p>
          <a:p>
            <a:pPr marL="342900" indent="-342900">
              <a:buFontTx/>
              <a:buChar char="-"/>
            </a:pPr>
            <a:r>
              <a:rPr lang="en-US" sz="2000" b="1" dirty="0" smtClean="0">
                <a:solidFill>
                  <a:schemeClr val="bg1"/>
                </a:solidFill>
              </a:rPr>
              <a:t>Most patients of age group 70-90 died than survived.</a:t>
            </a:r>
          </a:p>
          <a:p>
            <a:pPr marL="342900" indent="-342900">
              <a:buFontTx/>
              <a:buChar char="-"/>
            </a:pPr>
            <a:r>
              <a:rPr lang="en-US" sz="2000" b="1" dirty="0" smtClean="0">
                <a:solidFill>
                  <a:schemeClr val="bg1"/>
                </a:solidFill>
              </a:rPr>
              <a:t>Patients with 0-10 positive axillary nodes survived than died &amp; more than 10 nodes died than survived.</a:t>
            </a:r>
            <a:endParaRPr lang="en-US" sz="2000" b="1" dirty="0">
              <a:solidFill>
                <a:schemeClr val="bg1"/>
              </a:solidFill>
            </a:endParaRPr>
          </a:p>
          <a:p>
            <a:pPr marL="342900" indent="-342900">
              <a:buFontTx/>
              <a:buChar char="-"/>
            </a:pPr>
            <a:r>
              <a:rPr lang="en-US" sz="2000" b="1" dirty="0" smtClean="0">
                <a:solidFill>
                  <a:schemeClr val="bg1"/>
                </a:solidFill>
              </a:rPr>
              <a:t>Patients who operated in </a:t>
            </a:r>
            <a:r>
              <a:rPr lang="en-US" sz="2000" b="1" dirty="0" smtClean="0">
                <a:solidFill>
                  <a:schemeClr val="bg1"/>
                </a:solidFill>
              </a:rPr>
              <a:t>between year 1960-70, </a:t>
            </a:r>
            <a:r>
              <a:rPr lang="en-US" sz="2000" b="1" dirty="0" smtClean="0">
                <a:solidFill>
                  <a:schemeClr val="bg1"/>
                </a:solidFill>
              </a:rPr>
              <a:t>the </a:t>
            </a:r>
            <a:r>
              <a:rPr lang="en-US" sz="2000" b="1" dirty="0" smtClean="0">
                <a:solidFill>
                  <a:schemeClr val="bg1"/>
                </a:solidFill>
              </a:rPr>
              <a:t>survival rate is getting better.</a:t>
            </a:r>
            <a:endParaRPr lang="en-IN" sz="2000" dirty="0">
              <a:solidFill>
                <a:schemeClr val="bg1"/>
              </a:solidFill>
            </a:endParaRPr>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2923661604"/>
      </p:ext>
    </p:extLst>
  </p:cSld>
  <p:clrMapOvr>
    <a:masterClrMapping/>
  </p:clrMapOvr>
  <mc:AlternateContent xmlns:mc="http://schemas.openxmlformats.org/markup-compatibility/2006" xmlns:p14="http://schemas.microsoft.com/office/powerpoint/2010/main">
    <mc:Choice Requires="p14">
      <p:transition spd="slow" p14:dur="2000" advTm="38267"/>
    </mc:Choice>
    <mc:Fallback xmlns="">
      <p:transition spd="slow" advTm="3826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extLst mod="1">
    <p:ext uri="{3A86A75C-4F4B-4683-9AE1-C65F6400EC91}">
      <p14:laserTraceLst xmlns:p14="http://schemas.microsoft.com/office/powerpoint/2010/main">
        <p14:tracePtLst>
          <p14:tracePt t="5030" x="2559050" y="4051300"/>
          <p14:tracePt t="5038" x="2584450" y="4044950"/>
          <p14:tracePt t="5049" x="2609850" y="4038600"/>
          <p14:tracePt t="5065" x="2641600" y="4019550"/>
          <p14:tracePt t="5082" x="2660650" y="4013200"/>
          <p14:tracePt t="5099" x="2686050" y="4006850"/>
          <p14:tracePt t="5115" x="2711450" y="3994150"/>
          <p14:tracePt t="5132" x="2736850" y="3981450"/>
          <p14:tracePt t="5262" x="2743200" y="3975100"/>
          <p14:tracePt t="6418" x="2749550" y="3962400"/>
          <p14:tracePt t="6426" x="2749550" y="3956050"/>
          <p14:tracePt t="6451" x="2755900" y="3949700"/>
          <p14:tracePt t="6658" x="2755900" y="3943350"/>
          <p14:tracePt t="6674" x="2762250" y="3937000"/>
          <p14:tracePt t="6690" x="2768600" y="3937000"/>
          <p14:tracePt t="6706" x="2774950" y="3930650"/>
          <p14:tracePt t="6722" x="2781300" y="3924300"/>
          <p14:tracePt t="6730" x="2787650" y="3911600"/>
          <p14:tracePt t="6738" x="2800350" y="3898900"/>
          <p14:tracePt t="6747" x="2806700" y="3892550"/>
          <p14:tracePt t="6764" x="2838450" y="3867150"/>
          <p14:tracePt t="6780" x="2863850" y="3841750"/>
          <p14:tracePt t="6797" x="2882900" y="3822700"/>
          <p14:tracePt t="6813" x="2908300" y="3810000"/>
          <p14:tracePt t="6830" x="2952750" y="3778250"/>
          <p14:tracePt t="6847" x="3003550" y="3740150"/>
          <p14:tracePt t="6863" x="3079750" y="3702050"/>
          <p14:tracePt t="6880" x="3168650" y="3657600"/>
          <p14:tracePt t="6897" x="3371850" y="3556000"/>
          <p14:tracePt t="6913" x="3467100" y="3517900"/>
          <p14:tracePt t="6930" x="3803650" y="3390900"/>
          <p14:tracePt t="6947" x="4083050" y="3308350"/>
          <p14:tracePt t="6963" x="4438650" y="3232150"/>
          <p14:tracePt t="6980" x="4718050" y="3168650"/>
          <p14:tracePt t="6997" x="4959350" y="3117850"/>
          <p14:tracePt t="7013" x="5219700" y="3073400"/>
          <p14:tracePt t="7030" x="5486400" y="3041650"/>
          <p14:tracePt t="7047" x="5740400" y="3016250"/>
          <p14:tracePt t="7063" x="5981700" y="2997200"/>
          <p14:tracePt t="7080" x="6223000" y="2978150"/>
          <p14:tracePt t="7097" x="6477000" y="2978150"/>
          <p14:tracePt t="7099" x="6591300" y="2965450"/>
          <p14:tracePt t="7114" x="6692900" y="2952750"/>
          <p14:tracePt t="7130" x="6946900" y="2927350"/>
          <p14:tracePt t="7146" x="7092950" y="2908300"/>
          <p14:tracePt t="7163" x="7226300" y="2876550"/>
          <p14:tracePt t="7180" x="7346950" y="2851150"/>
          <p14:tracePt t="7196" x="7480300" y="2813050"/>
          <p14:tracePt t="7213" x="7626350" y="2755900"/>
          <p14:tracePt t="7230" x="7797800" y="2692400"/>
          <p14:tracePt t="7246" x="7988300" y="2609850"/>
          <p14:tracePt t="7263" x="8210550" y="2514600"/>
          <p14:tracePt t="7280" x="8509000" y="2393950"/>
          <p14:tracePt t="7296" x="8858250" y="2266950"/>
          <p14:tracePt t="7313" x="9258300" y="2127250"/>
          <p14:tracePt t="7330" x="9906000" y="1866900"/>
          <p14:tracePt t="7346" x="10299700" y="1670050"/>
          <p14:tracePt t="7363" x="10648950" y="1479550"/>
          <p14:tracePt t="7379" x="10941050" y="1333500"/>
          <p14:tracePt t="7396" x="11188700" y="1200150"/>
          <p14:tracePt t="7413" x="11423650" y="1092200"/>
          <p14:tracePt t="7429" x="11639550" y="996950"/>
          <p14:tracePt t="7446" x="11798300" y="927100"/>
          <p14:tracePt t="7463" x="11887200" y="882650"/>
          <p14:tracePt t="7479" x="11893550" y="882650"/>
          <p14:tracePt t="7570" x="11899900" y="869950"/>
          <p14:tracePt t="7578" x="11906250" y="863600"/>
          <p14:tracePt t="7594" x="11899900" y="857250"/>
          <p14:tracePt t="7602" x="11893550" y="850900"/>
          <p14:tracePt t="7613" x="11880850" y="850900"/>
          <p14:tracePt t="7629" x="11849100" y="838200"/>
          <p14:tracePt t="7646" x="11817350" y="831850"/>
          <p14:tracePt t="7662" x="11772900" y="819150"/>
          <p14:tracePt t="7679" x="11722100" y="800100"/>
          <p14:tracePt t="7696" x="11658600" y="800100"/>
          <p14:tracePt t="7713" x="11544300" y="793750"/>
          <p14:tracePt t="7729" x="11353800" y="793750"/>
          <p14:tracePt t="7746" x="10985500" y="793750"/>
          <p14:tracePt t="7762" x="10737850" y="793750"/>
          <p14:tracePt t="7779" x="10496550" y="793750"/>
          <p14:tracePt t="7796" x="10160000" y="844550"/>
          <p14:tracePt t="7812" x="9690100" y="914400"/>
          <p14:tracePt t="7829" x="9061450" y="1009650"/>
          <p14:tracePt t="7846" x="8216900" y="1098550"/>
          <p14:tracePt t="7862" x="7296150" y="1168400"/>
          <p14:tracePt t="7879" x="6438900" y="1206500"/>
          <p14:tracePt t="7896" x="5664200" y="1206500"/>
          <p14:tracePt t="7912" x="5035550" y="1225550"/>
          <p14:tracePt t="7929" x="4622800" y="1225550"/>
          <p14:tracePt t="7945" x="4470400" y="1225550"/>
          <p14:tracePt t="7962" x="4451350" y="1225550"/>
          <p14:tracePt t="8002" x="4438650" y="1225550"/>
          <p14:tracePt t="8018" x="4425950" y="1231900"/>
          <p14:tracePt t="8029" x="4400550" y="1238250"/>
          <p14:tracePt t="8045" x="4343400" y="1257300"/>
          <p14:tracePt t="8062" x="4197350" y="1308100"/>
          <p14:tracePt t="8079" x="3975100" y="1371600"/>
          <p14:tracePt t="8095" x="3714750" y="1435100"/>
          <p14:tracePt t="8112" x="3473450" y="1479550"/>
          <p14:tracePt t="8115" x="3359150" y="1498600"/>
          <p14:tracePt t="8129" x="3257550" y="1511300"/>
          <p14:tracePt t="8145" x="3048000" y="1549400"/>
          <p14:tracePt t="8162" x="2813050" y="1587500"/>
          <p14:tracePt t="8179" x="2762250" y="1600200"/>
          <p14:tracePt t="8290" x="2755900" y="1600200"/>
          <p14:tracePt t="8299" x="2749550" y="1600200"/>
          <p14:tracePt t="8322" x="2736850" y="1600200"/>
          <p14:tracePt t="8338" x="2724150" y="1600200"/>
          <p14:tracePt t="8347" x="2717800" y="1600200"/>
          <p14:tracePt t="8386" x="2711450" y="1600200"/>
          <p14:tracePt t="8394" x="2686050" y="1600200"/>
          <p14:tracePt t="8402" x="2667000" y="1600200"/>
          <p14:tracePt t="8412" x="2628900" y="1600200"/>
          <p14:tracePt t="8428" x="2552700" y="1600200"/>
          <p14:tracePt t="8445" x="2444750" y="1600200"/>
          <p14:tracePt t="8462" x="2355850" y="1593850"/>
          <p14:tracePt t="8478" x="2286000" y="1581150"/>
          <p14:tracePt t="8495" x="2197100" y="1562100"/>
          <p14:tracePt t="8511" x="2159000" y="1562100"/>
          <p14:tracePt t="8528" x="2152650" y="1562100"/>
          <p14:tracePt t="8545" x="2146300" y="1562100"/>
          <p14:tracePt t="8758" x="2152650" y="1568450"/>
          <p14:tracePt t="8766" x="2159000" y="1574800"/>
          <p14:tracePt t="8778" x="2165350" y="1581150"/>
          <p14:tracePt t="8794" x="2190750" y="1600200"/>
          <p14:tracePt t="8811" x="2209800" y="1619250"/>
          <p14:tracePt t="8828" x="2235200" y="1651000"/>
          <p14:tracePt t="8845" x="2247900" y="1682750"/>
          <p14:tracePt t="8861" x="2279650" y="1720850"/>
          <p14:tracePt t="8878" x="2336800" y="1784350"/>
          <p14:tracePt t="8894" x="2381250" y="1841500"/>
          <p14:tracePt t="8911" x="2419350" y="1873250"/>
          <p14:tracePt t="8928" x="2444750" y="1898650"/>
          <p14:tracePt t="8944" x="2463800" y="1905000"/>
          <p14:tracePt t="8961" x="2476500" y="1911350"/>
          <p14:tracePt t="8994" x="2495550" y="1930400"/>
          <p14:tracePt t="9031" x="2501900" y="1936750"/>
          <p14:tracePt t="9063" x="2508250" y="1949450"/>
          <p14:tracePt t="9070" x="2508250" y="1955800"/>
          <p14:tracePt t="9142" x="2520950" y="1968500"/>
          <p14:tracePt t="9150" x="2533650" y="1974850"/>
          <p14:tracePt t="9161" x="2540000" y="1974850"/>
          <p14:tracePt t="9177" x="2571750" y="2012950"/>
          <p14:tracePt t="9194" x="2590800" y="2038350"/>
          <p14:tracePt t="9211" x="2603500" y="2076450"/>
          <p14:tracePt t="9227" x="2616200" y="2101850"/>
          <p14:tracePt t="9244" x="2622550" y="2120900"/>
          <p14:tracePt t="9261" x="2628900" y="2146300"/>
          <p14:tracePt t="9277" x="2635250" y="2165350"/>
          <p14:tracePt t="9294" x="2647950" y="2209800"/>
          <p14:tracePt t="9311" x="2654300" y="2235200"/>
          <p14:tracePt t="9327" x="2654300" y="2254250"/>
          <p14:tracePt t="9361" x="2654300" y="2273300"/>
          <p14:tracePt t="9377" x="2660650" y="2298700"/>
          <p14:tracePt t="9446" x="2660650" y="2311400"/>
          <p14:tracePt t="9454" x="2660650" y="2317750"/>
          <p14:tracePt t="9463" x="2660650" y="2324100"/>
          <p14:tracePt t="9477" x="2667000" y="2343150"/>
          <p14:tracePt t="9494" x="2686050" y="2393950"/>
          <p14:tracePt t="9510" x="2698750" y="2419350"/>
          <p14:tracePt t="9527" x="2711450" y="2457450"/>
          <p14:tracePt t="9544" x="2736850" y="2495550"/>
          <p14:tracePt t="9560" x="2755900" y="2520950"/>
          <p14:tracePt t="9577" x="2787650" y="2565400"/>
          <p14:tracePt t="9594" x="2825750" y="2616200"/>
          <p14:tracePt t="9610" x="2870200" y="2679700"/>
          <p14:tracePt t="9627" x="2889250" y="2730500"/>
          <p14:tracePt t="9631" x="2908300" y="2762250"/>
          <p14:tracePt t="9644" x="2921000" y="2794000"/>
          <p14:tracePt t="9661" x="2984500" y="2876550"/>
          <p14:tracePt t="9677" x="3054350" y="2965450"/>
          <p14:tracePt t="9693" x="3155950" y="3092450"/>
          <p14:tracePt t="9710" x="3225800" y="3168650"/>
          <p14:tracePt t="9727" x="3276600" y="3251200"/>
          <p14:tracePt t="9743" x="3340100" y="3340100"/>
          <p14:tracePt t="9760" x="3422650" y="3429000"/>
          <p14:tracePt t="9777" x="3517900" y="3517900"/>
          <p14:tracePt t="9793" x="3587750" y="3581400"/>
          <p14:tracePt t="9810" x="3638550" y="3638550"/>
          <p14:tracePt t="9827" x="3670300" y="3670300"/>
          <p14:tracePt t="9843" x="3695700" y="3708400"/>
          <p14:tracePt t="9860" x="3733800" y="3746500"/>
          <p14:tracePt t="9877" x="3784600" y="3797300"/>
          <p14:tracePt t="9893" x="3841750" y="3848100"/>
          <p14:tracePt t="9910" x="3943350" y="3911600"/>
          <p14:tracePt t="9927" x="3994150" y="3943350"/>
          <p14:tracePt t="9943" x="4025900" y="3956050"/>
          <p14:tracePt t="9960" x="4070350" y="3975100"/>
          <p14:tracePt t="9976" x="4102100" y="3994150"/>
          <p14:tracePt t="9993" x="4165600" y="4019550"/>
          <p14:tracePt t="10010" x="4235450" y="4044950"/>
          <p14:tracePt t="10026" x="4324350" y="4076700"/>
          <p14:tracePt t="10043" x="4406900" y="4095750"/>
          <p14:tracePt t="10060" x="4489450" y="4127500"/>
          <p14:tracePt t="10077" x="4591050" y="4159250"/>
          <p14:tracePt t="10093" x="4660900" y="4178300"/>
          <p14:tracePt t="10110" x="4749800" y="4222750"/>
          <p14:tracePt t="10126" x="4813300" y="4241800"/>
          <p14:tracePt t="10143" x="4895850" y="4267200"/>
          <p14:tracePt t="10160" x="4959350" y="4298950"/>
          <p14:tracePt t="10176" x="5022850" y="4330700"/>
          <p14:tracePt t="10193" x="5099050" y="4362450"/>
          <p14:tracePt t="10210" x="5181600" y="4400550"/>
          <p14:tracePt t="10226" x="5295900" y="4438650"/>
          <p14:tracePt t="10243" x="5403850" y="4483100"/>
          <p14:tracePt t="10260" x="5518150" y="4540250"/>
          <p14:tracePt t="10276" x="5645150" y="4603750"/>
          <p14:tracePt t="10293" x="5778500" y="4686300"/>
          <p14:tracePt t="10310" x="5918200" y="4762500"/>
          <p14:tracePt t="10326" x="6127750" y="4883150"/>
          <p14:tracePt t="10343" x="6254750" y="4959350"/>
          <p14:tracePt t="10359" x="6388100" y="5029200"/>
          <p14:tracePt t="10376" x="6515100" y="5105400"/>
          <p14:tracePt t="10393" x="6629400" y="5162550"/>
          <p14:tracePt t="10409" x="6731000" y="5219700"/>
          <p14:tracePt t="10426" x="6807200" y="5276850"/>
          <p14:tracePt t="10443" x="6864350" y="5314950"/>
          <p14:tracePt t="10459" x="6915150" y="5353050"/>
          <p14:tracePt t="10476" x="6965950" y="5391150"/>
          <p14:tracePt t="10493" x="7048500" y="5441950"/>
          <p14:tracePt t="10509" x="7150100" y="5511800"/>
          <p14:tracePt t="10526" x="7296150" y="5600700"/>
          <p14:tracePt t="10543" x="7435850" y="5676900"/>
          <p14:tracePt t="10559" x="7550150" y="5753100"/>
          <p14:tracePt t="10576" x="7658100" y="5822950"/>
          <p14:tracePt t="10592" x="7772400" y="5886450"/>
          <p14:tracePt t="10609" x="7912100" y="5956300"/>
          <p14:tracePt t="10626" x="8058150" y="6026150"/>
          <p14:tracePt t="10630" x="8128000" y="6064250"/>
          <p14:tracePt t="10642" x="8197850" y="6096000"/>
          <p14:tracePt t="10659" x="8242300" y="6127750"/>
          <p14:tracePt t="10676" x="8248650" y="6127750"/>
          <p14:tracePt t="10902" x="8255000" y="6134100"/>
          <p14:tracePt t="10934" x="8248650" y="6134100"/>
          <p14:tracePt t="10942" x="8242300" y="6127750"/>
          <p14:tracePt t="10950" x="8210550" y="6108700"/>
          <p14:tracePt t="10959" x="8191500" y="6083300"/>
          <p14:tracePt t="10975" x="8121650" y="6032500"/>
          <p14:tracePt t="10992" x="8070850" y="5994400"/>
          <p14:tracePt t="11009" x="7931150" y="5918200"/>
          <p14:tracePt t="11025" x="7759700" y="5835650"/>
          <p14:tracePt t="11042" x="7594600" y="5753100"/>
          <p14:tracePt t="11059" x="7448550" y="5695950"/>
          <p14:tracePt t="11075" x="7308850" y="5638800"/>
          <p14:tracePt t="11092" x="7175500" y="5581650"/>
          <p14:tracePt t="11109" x="6959600" y="5480050"/>
          <p14:tracePt t="11125" x="6877050" y="5441950"/>
          <p14:tracePt t="11142" x="6610350" y="5314950"/>
          <p14:tracePt t="11158" x="6438900" y="5232400"/>
          <p14:tracePt t="11175" x="6261100" y="5149850"/>
          <p14:tracePt t="11192" x="6115050" y="5073650"/>
          <p14:tracePt t="11208" x="6000750" y="5016500"/>
          <p14:tracePt t="11225" x="5911850" y="4965700"/>
          <p14:tracePt t="11242" x="5892800" y="4946650"/>
          <p14:tracePt t="11258" x="5873750" y="4927600"/>
          <p14:tracePt t="11275" x="5848350" y="4895850"/>
          <p14:tracePt t="11292" x="5816600" y="4883150"/>
          <p14:tracePt t="11308" x="5740400" y="4838700"/>
          <p14:tracePt t="11325" x="5664200" y="4806950"/>
          <p14:tracePt t="11341" x="5549900" y="4737100"/>
          <p14:tracePt t="11358" x="5416550" y="4648200"/>
          <p14:tracePt t="11375" x="5251450" y="4521200"/>
          <p14:tracePt t="11392" x="5073650" y="4387850"/>
          <p14:tracePt t="11408" x="4864100" y="4235450"/>
          <p14:tracePt t="11425" x="4673600" y="4089400"/>
          <p14:tracePt t="11441" x="4508500" y="3943350"/>
          <p14:tracePt t="11458" x="4381500" y="3803650"/>
          <p14:tracePt t="11475" x="4292600" y="3676650"/>
          <p14:tracePt t="11491" x="4248150" y="3549650"/>
          <p14:tracePt t="11508" x="4203700" y="3454400"/>
          <p14:tracePt t="11525" x="4159250" y="3378200"/>
          <p14:tracePt t="11541" x="4127500" y="3314700"/>
          <p14:tracePt t="11558" x="4114800" y="3282950"/>
          <p14:tracePt t="11575" x="4108450" y="3263900"/>
          <p14:tracePt t="11591" x="4089400" y="3232150"/>
          <p14:tracePt t="11608" x="4076700" y="3194050"/>
          <p14:tracePt t="11625" x="4064000" y="3130550"/>
          <p14:tracePt t="11641" x="4006850" y="3035300"/>
          <p14:tracePt t="11658" x="3892550" y="2863850"/>
          <p14:tracePt t="11675" x="3797300" y="2755900"/>
          <p14:tracePt t="11691" x="3702050" y="2641600"/>
          <p14:tracePt t="11708" x="3625850" y="2527300"/>
          <p14:tracePt t="11724" x="3606800" y="2489200"/>
          <p14:tracePt t="11741" x="3594100" y="2463800"/>
          <p14:tracePt t="11758" x="3587750" y="2451100"/>
          <p14:tracePt t="11774" x="3581400" y="2444750"/>
          <p14:tracePt t="11791" x="3549650" y="2413000"/>
          <p14:tracePt t="11808" x="3524250" y="2381250"/>
          <p14:tracePt t="11824" x="3486150" y="2324100"/>
          <p14:tracePt t="11841" x="3422650" y="2279650"/>
          <p14:tracePt t="11858" x="3346450" y="2222500"/>
          <p14:tracePt t="11874" x="3270250" y="2184400"/>
          <p14:tracePt t="11891" x="3168650" y="2120900"/>
          <p14:tracePt t="11908" x="3041650" y="2038350"/>
          <p14:tracePt t="11924" x="2914650" y="1974850"/>
          <p14:tracePt t="11941" x="2781300" y="1905000"/>
          <p14:tracePt t="11958" x="2654300" y="1847850"/>
          <p14:tracePt t="11974" x="2552700" y="1790700"/>
          <p14:tracePt t="11991" x="2482850" y="1758950"/>
          <p14:tracePt t="12007" x="2419350" y="1727200"/>
          <p14:tracePt t="12024" x="2368550" y="1714500"/>
          <p14:tracePt t="12041" x="2311400" y="1701800"/>
          <p14:tracePt t="12057" x="2222500" y="1676400"/>
          <p14:tracePt t="12074" x="2063750" y="1625600"/>
          <p14:tracePt t="12091" x="1968500" y="1612900"/>
          <p14:tracePt t="12107" x="1885950" y="1593850"/>
          <p14:tracePt t="12124" x="1841500" y="1587500"/>
          <p14:tracePt t="12141" x="1784350" y="1574800"/>
          <p14:tracePt t="12157" x="1733550" y="1562100"/>
          <p14:tracePt t="12174" x="1695450" y="1562100"/>
          <p14:tracePt t="12191" x="1657350" y="1562100"/>
          <p14:tracePt t="12207" x="1651000" y="1562100"/>
          <p14:tracePt t="12224" x="1638300" y="1562100"/>
          <p14:tracePt t="12241" x="1631950" y="1562100"/>
          <p14:tracePt t="12257" x="1619250" y="1562100"/>
          <p14:tracePt t="12274" x="1574800" y="1562100"/>
          <p14:tracePt t="12291" x="1530350" y="1574800"/>
          <p14:tracePt t="12307" x="1479550" y="1587500"/>
          <p14:tracePt t="12324" x="1422400" y="1587500"/>
          <p14:tracePt t="12340" x="1371600" y="1606550"/>
          <p14:tracePt t="12357" x="1295400" y="1644650"/>
          <p14:tracePt t="12374" x="1238250" y="1663700"/>
          <p14:tracePt t="12390" x="1155700" y="1689100"/>
          <p14:tracePt t="12407" x="1066800" y="1714500"/>
          <p14:tracePt t="12424" x="1009650" y="1727200"/>
          <p14:tracePt t="12440" x="990600" y="1733550"/>
          <p14:tracePt t="12475" x="984250" y="1739900"/>
          <p14:tracePt t="12491" x="971550" y="1752600"/>
          <p14:tracePt t="12507" x="965200" y="1771650"/>
          <p14:tracePt t="12524" x="952500" y="1809750"/>
          <p14:tracePt t="12540" x="946150" y="1841500"/>
          <p14:tracePt t="12557" x="933450" y="1866900"/>
          <p14:tracePt t="12574" x="927100" y="1898650"/>
          <p14:tracePt t="12590" x="927100" y="1930400"/>
          <p14:tracePt t="12607" x="927100" y="1949450"/>
          <p14:tracePt t="12623" x="927100" y="1968500"/>
          <p14:tracePt t="12640" x="927100" y="1981200"/>
          <p14:tracePt t="12657" x="927100" y="2000250"/>
          <p14:tracePt t="12660" x="927100" y="2006600"/>
          <p14:tracePt t="12682" x="939800" y="2019300"/>
          <p14:tracePt t="12691" x="946150" y="2025650"/>
          <p14:tracePt t="12707" x="996950" y="2063750"/>
          <p14:tracePt t="12723" x="1054100" y="2108200"/>
          <p14:tracePt t="12740" x="1104900" y="2165350"/>
          <p14:tracePt t="12757" x="1174750" y="2203450"/>
          <p14:tracePt t="12773" x="1238250" y="2235200"/>
          <p14:tracePt t="12790" x="1333500" y="2260600"/>
          <p14:tracePt t="12807" x="1384300" y="2279650"/>
          <p14:tracePt t="12823" x="1492250" y="2305050"/>
          <p14:tracePt t="12840" x="1587500" y="2324100"/>
          <p14:tracePt t="12857" x="1695450" y="2349500"/>
          <p14:tracePt t="12874" x="1784350" y="2355850"/>
          <p14:tracePt t="12890" x="1885950" y="2368550"/>
          <p14:tracePt t="12906" x="1949450" y="2368550"/>
          <p14:tracePt t="12923" x="2025650" y="2368550"/>
          <p14:tracePt t="12940" x="2108200" y="2368550"/>
          <p14:tracePt t="12956" x="2171700" y="2368550"/>
          <p14:tracePt t="12973" x="2216150" y="2368550"/>
          <p14:tracePt t="12990" x="2228850" y="2368550"/>
          <p14:tracePt t="13006" x="2241550" y="2368550"/>
          <p14:tracePt t="13023" x="2247900" y="2368550"/>
          <p14:tracePt t="13040" x="2254250" y="2368550"/>
          <p14:tracePt t="13056" x="2260600" y="2368550"/>
          <p14:tracePt t="13073" x="2266950" y="2368550"/>
          <p14:tracePt t="13090" x="2298700" y="2349500"/>
          <p14:tracePt t="13106" x="2311400" y="2336800"/>
          <p14:tracePt t="13123" x="2324100" y="2305050"/>
          <p14:tracePt t="13140" x="2336800" y="2266950"/>
          <p14:tracePt t="13156" x="2349500" y="2228850"/>
          <p14:tracePt t="13173" x="2362200" y="2178050"/>
          <p14:tracePt t="13190" x="2381250" y="2133600"/>
          <p14:tracePt t="13206" x="2381250" y="2057400"/>
          <p14:tracePt t="13223" x="2381250" y="2025650"/>
          <p14:tracePt t="13239" x="2387600" y="1987550"/>
          <p14:tracePt t="13256" x="2387600" y="1962150"/>
          <p14:tracePt t="13273" x="2387600" y="1924050"/>
          <p14:tracePt t="13289" x="2374900" y="1898650"/>
          <p14:tracePt t="13306" x="2343150" y="1854200"/>
          <p14:tracePt t="13323" x="2330450" y="1835150"/>
          <p14:tracePt t="13339" x="2298700" y="1797050"/>
          <p14:tracePt t="13356" x="2266950" y="1771650"/>
          <p14:tracePt t="13373" x="2241550" y="1765300"/>
          <p14:tracePt t="13389" x="2197100" y="1727200"/>
          <p14:tracePt t="13406" x="2171700" y="1714500"/>
          <p14:tracePt t="13423" x="2139950" y="1708150"/>
          <p14:tracePt t="13439" x="2101850" y="1695450"/>
          <p14:tracePt t="13456" x="2089150" y="1676400"/>
          <p14:tracePt t="13473" x="2063750" y="1676400"/>
          <p14:tracePt t="13489" x="2051050" y="1670050"/>
          <p14:tracePt t="13506" x="2019300" y="1670050"/>
          <p14:tracePt t="13539" x="2006600" y="1670050"/>
          <p14:tracePt t="13556" x="2000250" y="1670050"/>
          <p14:tracePt t="13589" x="1968500" y="1670050"/>
          <p14:tracePt t="13606" x="1943100" y="1670050"/>
          <p14:tracePt t="13622" x="1911350" y="1670050"/>
          <p14:tracePt t="13639" x="1879600" y="1670050"/>
          <p14:tracePt t="13656" x="1847850" y="1670050"/>
          <p14:tracePt t="13672" x="1828800" y="1676400"/>
          <p14:tracePt t="13689" x="1822450" y="1676400"/>
          <p14:tracePt t="13705" x="1797050" y="1682750"/>
          <p14:tracePt t="13722" x="1778000" y="1689100"/>
          <p14:tracePt t="13739" x="1746250" y="1689100"/>
          <p14:tracePt t="13756" x="1701800" y="1695450"/>
          <p14:tracePt t="13772" x="1695450" y="1695450"/>
          <p14:tracePt t="13789" x="1682750" y="1695450"/>
          <p14:tracePt t="13805" x="1676400" y="1695450"/>
          <p14:tracePt t="13822" x="1663700" y="1695450"/>
          <p14:tracePt t="13839" x="1638300" y="1695450"/>
          <p14:tracePt t="13855" x="1625600" y="1701800"/>
          <p14:tracePt t="13872" x="1612900" y="1701800"/>
          <p14:tracePt t="16023" x="1625600" y="1720850"/>
          <p14:tracePt t="16030" x="1638300" y="1733550"/>
          <p14:tracePt t="16038" x="1651000" y="1739900"/>
          <p14:tracePt t="16054" x="1670050" y="1758950"/>
          <p14:tracePt t="16069" x="1720850" y="1784350"/>
          <p14:tracePt t="16086" x="1809750" y="1841500"/>
          <p14:tracePt t="16103" x="1847850" y="1847850"/>
          <p14:tracePt t="16119" x="1905000" y="1879600"/>
          <p14:tracePt t="16136" x="1962150" y="1911350"/>
          <p14:tracePt t="16153" x="2038350" y="1943100"/>
          <p14:tracePt t="16169" x="2101850" y="1962150"/>
          <p14:tracePt t="16186" x="2165350" y="1993900"/>
          <p14:tracePt t="16203" x="2216150" y="2006600"/>
          <p14:tracePt t="16219" x="2286000" y="2038350"/>
          <p14:tracePt t="16236" x="2349500" y="2070100"/>
          <p14:tracePt t="16253" x="2432050" y="2108200"/>
          <p14:tracePt t="16269" x="2508250" y="2178050"/>
          <p14:tracePt t="16286" x="2584450" y="2235200"/>
          <p14:tracePt t="16303" x="2654300" y="2317750"/>
          <p14:tracePt t="16319" x="2749550" y="2400300"/>
          <p14:tracePt t="16336" x="2806700" y="2457450"/>
          <p14:tracePt t="16353" x="2876550" y="2546350"/>
          <p14:tracePt t="16369" x="2908300" y="2622550"/>
          <p14:tracePt t="16386" x="2990850" y="2768600"/>
          <p14:tracePt t="16402" x="3048000" y="2870200"/>
          <p14:tracePt t="16419" x="3079750" y="2952750"/>
          <p14:tracePt t="16436" x="3105150" y="3016250"/>
          <p14:tracePt t="16452" x="3136900" y="3092450"/>
          <p14:tracePt t="16469" x="3168650" y="3155950"/>
          <p14:tracePt t="16486" x="3181350" y="3213100"/>
          <p14:tracePt t="16502" x="3219450" y="3289300"/>
          <p14:tracePt t="16519" x="3270250" y="3378200"/>
          <p14:tracePt t="16536" x="3340100" y="3467100"/>
          <p14:tracePt t="16552" x="3403600" y="3556000"/>
          <p14:tracePt t="16569" x="3454400" y="3625850"/>
          <p14:tracePt t="16586" x="3486150" y="3683000"/>
          <p14:tracePt t="16602" x="3492500" y="3708400"/>
          <p14:tracePt t="16619" x="3498850" y="3740150"/>
          <p14:tracePt t="16635" x="3511550" y="3797300"/>
          <p14:tracePt t="16652" x="3549650" y="3898900"/>
          <p14:tracePt t="16669" x="3575050" y="3968750"/>
          <p14:tracePt t="16685" x="3587750" y="4025900"/>
          <p14:tracePt t="16702" x="3600450" y="4089400"/>
          <p14:tracePt t="16719" x="3619500" y="4127500"/>
          <p14:tracePt t="16735" x="3619500" y="4171950"/>
          <p14:tracePt t="16739" x="3619500" y="4210050"/>
          <p14:tracePt t="16752" x="3619500" y="4248150"/>
          <p14:tracePt t="16769" x="3619500" y="4305300"/>
          <p14:tracePt t="16785" x="3625850" y="4362450"/>
          <p14:tracePt t="16802" x="3625850" y="4381500"/>
          <p14:tracePt t="17018" x="3625850" y="4394200"/>
          <p14:tracePt t="17026" x="3625850" y="4400550"/>
          <p14:tracePt t="17035" x="3632200" y="4413250"/>
          <p14:tracePt t="17052" x="3638550" y="4425950"/>
          <p14:tracePt t="17068" x="3651250" y="4438650"/>
          <p14:tracePt t="17085" x="3670300" y="4470400"/>
          <p14:tracePt t="17102" x="3695700" y="4495800"/>
          <p14:tracePt t="17118" x="3714750" y="4527550"/>
          <p14:tracePt t="17135" x="3727450" y="4546600"/>
          <p14:tracePt t="17370" x="3733800" y="4546600"/>
          <p14:tracePt t="17386" x="3733800" y="4533900"/>
          <p14:tracePt t="17394" x="3733800" y="4495800"/>
          <p14:tracePt t="17404" x="3727450" y="4483100"/>
          <p14:tracePt t="17418" x="3721100" y="4457700"/>
          <p14:tracePt t="17435" x="3702050" y="4413250"/>
          <p14:tracePt t="17451" x="3695700" y="4387850"/>
          <p14:tracePt t="17468" x="3683000" y="4356100"/>
          <p14:tracePt t="17485" x="3657600" y="4305300"/>
          <p14:tracePt t="17501" x="3644900" y="4286250"/>
          <p14:tracePt t="17518" x="3644900" y="4241800"/>
          <p14:tracePt t="17534" x="3644900" y="4216400"/>
          <p14:tracePt t="17551" x="3638550" y="4184650"/>
          <p14:tracePt t="17568" x="3632200" y="4159250"/>
          <p14:tracePt t="17584" x="3632200" y="4127500"/>
          <p14:tracePt t="17601" x="3625850" y="4108450"/>
          <p14:tracePt t="17618" x="3625850" y="4076700"/>
          <p14:tracePt t="17634" x="3625850" y="4064000"/>
          <p14:tracePt t="17651" x="3619500" y="4013200"/>
          <p14:tracePt t="17668" x="3613150" y="3975100"/>
          <p14:tracePt t="17684" x="3613150" y="3956050"/>
          <p14:tracePt t="17701" x="3613150" y="3937000"/>
          <p14:tracePt t="17718" x="3613150" y="3905250"/>
          <p14:tracePt t="17734" x="3613150" y="3873500"/>
          <p14:tracePt t="17751" x="3613150" y="3822700"/>
          <p14:tracePt t="17754" x="3613150" y="3803650"/>
          <p14:tracePt t="17768" x="3613150" y="3771900"/>
          <p14:tracePt t="17784" x="3613150" y="3733800"/>
          <p14:tracePt t="17801" x="3613150" y="3683000"/>
          <p14:tracePt t="17817" x="3619500" y="3606800"/>
          <p14:tracePt t="17834" x="3619500" y="3562350"/>
          <p14:tracePt t="17851" x="3625850" y="3524250"/>
          <p14:tracePt t="17867" x="3651250" y="3460750"/>
          <p14:tracePt t="17884" x="3663950" y="3422650"/>
          <p14:tracePt t="17901" x="3670300" y="3397250"/>
          <p14:tracePt t="17917" x="3676650" y="3365500"/>
          <p14:tracePt t="17934" x="3683000" y="3340100"/>
          <p14:tracePt t="17951" x="3702050" y="3314700"/>
          <p14:tracePt t="17967" x="3714750" y="3276600"/>
          <p14:tracePt t="17984" x="3733800" y="3238500"/>
          <p14:tracePt t="18001" x="3765550" y="3181350"/>
          <p14:tracePt t="18017" x="3778250" y="3155950"/>
          <p14:tracePt t="18034" x="3784600" y="3130550"/>
          <p14:tracePt t="18051" x="3784600" y="3124200"/>
          <p14:tracePt t="18084" x="3790950" y="3117850"/>
          <p14:tracePt t="18101" x="3797300" y="3098800"/>
          <p14:tracePt t="18218" x="3803650" y="3098800"/>
          <p14:tracePt t="18234" x="3803650" y="3111500"/>
          <p14:tracePt t="18242" x="3810000" y="3130550"/>
          <p14:tracePt t="18251" x="3810000" y="3155950"/>
          <p14:tracePt t="18267" x="3822700" y="3194050"/>
          <p14:tracePt t="18284" x="3829050" y="3263900"/>
          <p14:tracePt t="18300" x="3829050" y="3314700"/>
          <p14:tracePt t="18317" x="3829050" y="3340100"/>
          <p14:tracePt t="18334" x="3829050" y="3384550"/>
          <p14:tracePt t="18350" x="3829050" y="3422650"/>
          <p14:tracePt t="18367" x="3829050" y="3473450"/>
          <p14:tracePt t="18384" x="3829050" y="3505200"/>
          <p14:tracePt t="18400" x="3829050" y="3556000"/>
          <p14:tracePt t="18417" x="3829050" y="3594100"/>
          <p14:tracePt t="18434" x="3829050" y="3638550"/>
          <p14:tracePt t="18450" x="3829050" y="3695700"/>
          <p14:tracePt t="18467" x="3829050" y="3740150"/>
          <p14:tracePt t="18484" x="3829050" y="3771900"/>
          <p14:tracePt t="18500" x="3829050" y="3797300"/>
          <p14:tracePt t="18517" x="3835400" y="3854450"/>
          <p14:tracePt t="18533" x="3835400" y="3905250"/>
          <p14:tracePt t="18550" x="3835400" y="3962400"/>
          <p14:tracePt t="18567" x="3841750" y="3994150"/>
          <p14:tracePt t="18583" x="3848100" y="4025900"/>
          <p14:tracePt t="18600" x="3854450" y="4044950"/>
          <p14:tracePt t="18617" x="3854450" y="4089400"/>
          <p14:tracePt t="18633" x="3873500" y="4114800"/>
          <p14:tracePt t="18650" x="3886200" y="4178300"/>
          <p14:tracePt t="18667" x="3892550" y="4210050"/>
          <p14:tracePt t="18683" x="3892550" y="4235450"/>
          <p14:tracePt t="18700" x="3892550" y="4254500"/>
          <p14:tracePt t="18717" x="3898900" y="4273550"/>
          <p14:tracePt t="18733" x="3898900" y="4292600"/>
          <p14:tracePt t="18750" x="3898900" y="4330700"/>
          <p14:tracePt t="18766" x="3905250" y="4349750"/>
          <p14:tracePt t="18770" x="3905250" y="4375150"/>
          <p14:tracePt t="18783" x="3905250" y="4387850"/>
          <p14:tracePt t="18800" x="3924300" y="4438650"/>
          <p14:tracePt t="18816" x="3937000" y="4470400"/>
          <p14:tracePt t="18833" x="3949700" y="4521200"/>
          <p14:tracePt t="18850" x="3968750" y="4559300"/>
          <p14:tracePt t="18883" x="3987800" y="4572000"/>
          <p14:tracePt t="18922" x="3994150" y="4578350"/>
          <p14:tracePt t="18938" x="4000500" y="4584700"/>
          <p14:tracePt t="18950" x="4006850" y="4584700"/>
          <p14:tracePt t="18966" x="4013200" y="4584700"/>
          <p14:tracePt t="18983" x="4025900" y="4591050"/>
          <p14:tracePt t="18999" x="4044950" y="4603750"/>
          <p14:tracePt t="19016" x="4051300" y="4603750"/>
          <p14:tracePt t="19033" x="4064000" y="4603750"/>
          <p14:tracePt t="19049" x="4070350" y="4603750"/>
          <p14:tracePt t="19066" x="4108450" y="4603750"/>
          <p14:tracePt t="19083" x="4152900" y="4603750"/>
          <p14:tracePt t="19099" x="4235450" y="4610100"/>
          <p14:tracePt t="19116" x="4298950" y="4616450"/>
          <p14:tracePt t="19133" x="4368800" y="4616450"/>
          <p14:tracePt t="19149" x="4387850" y="4616450"/>
          <p14:tracePt t="19166" x="4432300" y="4616450"/>
          <p14:tracePt t="19183" x="4464050" y="4616450"/>
          <p14:tracePt t="19199" x="4502150" y="4616450"/>
          <p14:tracePt t="19216" x="4521200" y="4616450"/>
          <p14:tracePt t="19233" x="4552950" y="4616450"/>
          <p14:tracePt t="19249" x="4559300" y="4616450"/>
          <p14:tracePt t="19266" x="4565650" y="4616450"/>
          <p14:tracePt t="19326" x="4584700" y="4616450"/>
          <p14:tracePt t="19335" x="4591050" y="4616450"/>
          <p14:tracePt t="19342" x="4603750" y="4616450"/>
          <p14:tracePt t="19351" x="4610100" y="4616450"/>
          <p14:tracePt t="19438" x="4616450" y="4610100"/>
          <p14:tracePt t="19446" x="4622800" y="4610100"/>
          <p14:tracePt t="19454" x="4629150" y="4610100"/>
          <p14:tracePt t="19466" x="4635500" y="4610100"/>
          <p14:tracePt t="19482" x="4654550" y="4603750"/>
          <p14:tracePt t="19499" x="4660900" y="4603750"/>
          <p14:tracePt t="19516" x="4667250" y="4603750"/>
          <p14:tracePt t="19582" x="4679950" y="4597400"/>
          <p14:tracePt t="19590" x="4686300" y="4597400"/>
          <p14:tracePt t="19646" x="4692650" y="4597400"/>
          <p14:tracePt t="19655" x="4699000" y="4591050"/>
          <p14:tracePt t="19870" x="4705350" y="4591050"/>
          <p14:tracePt t="19974" x="4699000" y="4591050"/>
          <p14:tracePt t="19982" x="4673600" y="4591050"/>
          <p14:tracePt t="19990" x="4635500" y="4591050"/>
          <p14:tracePt t="19999" x="4591050" y="4584700"/>
          <p14:tracePt t="20015" x="4552950" y="4584700"/>
          <p14:tracePt t="20032" x="4445000" y="4559300"/>
          <p14:tracePt t="20048" x="4305300" y="4527550"/>
          <p14:tracePt t="20065" x="4184650" y="4508500"/>
          <p14:tracePt t="20082" x="4165600" y="4508500"/>
          <p14:tracePt t="20174" x="4159250" y="4508500"/>
          <p14:tracePt t="20183" x="4152900" y="4508500"/>
          <p14:tracePt t="20190" x="4146550" y="4495800"/>
          <p14:tracePt t="20198" x="4146550" y="4489450"/>
          <p14:tracePt t="20215" x="4146550" y="4470400"/>
          <p14:tracePt t="20231" x="4140200" y="4457700"/>
          <p14:tracePt t="20248" x="4127500" y="4406900"/>
          <p14:tracePt t="20265" x="4108450" y="4356100"/>
          <p14:tracePt t="20282" x="4095750" y="4298950"/>
          <p14:tracePt t="20298" x="4076700" y="4229100"/>
          <p14:tracePt t="20315" x="4064000" y="4191000"/>
          <p14:tracePt t="20331" x="4064000" y="4133850"/>
          <p14:tracePt t="20348" x="4064000" y="4076700"/>
          <p14:tracePt t="20365" x="4064000" y="4038600"/>
          <p14:tracePt t="20381" x="4064000" y="3981450"/>
          <p14:tracePt t="20398" x="4076700" y="3879850"/>
          <p14:tracePt t="20414" x="4076700" y="3790950"/>
          <p14:tracePt t="20431" x="4083050" y="3727450"/>
          <p14:tracePt t="20448" x="4083050" y="3676650"/>
          <p14:tracePt t="20464" x="4083050" y="3625850"/>
          <p14:tracePt t="20481" x="4089400" y="3600450"/>
          <p14:tracePt t="20498" x="4089400" y="3575050"/>
          <p14:tracePt t="20515" x="4089400" y="3543300"/>
          <p14:tracePt t="20531" x="4089400" y="3536950"/>
          <p14:tracePt t="20590" x="4089400" y="3530600"/>
          <p14:tracePt t="20654" x="4089400" y="3524250"/>
          <p14:tracePt t="20799" x="4095750" y="3517900"/>
          <p14:tracePt t="20814" x="4102100" y="3517900"/>
          <p14:tracePt t="20838" x="4102100" y="3530600"/>
          <p14:tracePt t="20846" x="4108450" y="3549650"/>
          <p14:tracePt t="20854" x="4114800" y="3562350"/>
          <p14:tracePt t="20864" x="4121150" y="3575050"/>
          <p14:tracePt t="20881" x="4133850" y="3619500"/>
          <p14:tracePt t="20897" x="4140200" y="3644900"/>
          <p14:tracePt t="20914" x="4159250" y="3714750"/>
          <p14:tracePt t="20931" x="4178300" y="3797300"/>
          <p14:tracePt t="20947" x="4178300" y="3867150"/>
          <p14:tracePt t="20964" x="4178300" y="3905250"/>
          <p14:tracePt t="20981" x="4184650" y="3975100"/>
          <p14:tracePt t="20998" x="4184650" y="4006850"/>
          <p14:tracePt t="21014" x="4184650" y="4044950"/>
          <p14:tracePt t="21030" x="4184650" y="4089400"/>
          <p14:tracePt t="21047" x="4171950" y="4140200"/>
          <p14:tracePt t="21064" x="4171950" y="4197350"/>
          <p14:tracePt t="21080" x="4140200" y="4273550"/>
          <p14:tracePt t="21097" x="4140200" y="4279900"/>
          <p14:tracePt t="21114" x="4140200" y="4292600"/>
          <p14:tracePt t="21130" x="4133850" y="4324350"/>
          <p14:tracePt t="21147" x="4127500" y="4349750"/>
          <p14:tracePt t="21164" x="4102100" y="4394200"/>
          <p14:tracePt t="21180" x="4083050" y="4419600"/>
          <p14:tracePt t="21197" x="4064000" y="4457700"/>
          <p14:tracePt t="21214" x="4044950" y="4502150"/>
          <p14:tracePt t="21230" x="4019550" y="4533900"/>
          <p14:tracePt t="21247" x="4019550" y="4540250"/>
          <p14:tracePt t="21264" x="4013200" y="4546600"/>
          <p14:tracePt t="21280" x="4000500" y="4559300"/>
          <p14:tracePt t="21297" x="3987800" y="4565650"/>
          <p14:tracePt t="21313" x="3968750" y="4572000"/>
          <p14:tracePt t="21330" x="3956050" y="4584700"/>
          <p14:tracePt t="21347" x="3937000" y="4584700"/>
          <p14:tracePt t="21363" x="3924300" y="4591050"/>
          <p14:tracePt t="21380" x="3898900" y="4603750"/>
          <p14:tracePt t="21397" x="3879850" y="4622800"/>
          <p14:tracePt t="21414" x="3873500" y="4622800"/>
          <p14:tracePt t="21430" x="3822700" y="4635500"/>
          <p14:tracePt t="21447" x="3778250" y="4648200"/>
          <p14:tracePt t="21463" x="3746500" y="4654550"/>
          <p14:tracePt t="21480" x="3721100" y="4667250"/>
          <p14:tracePt t="21497" x="3695700" y="4679950"/>
          <p14:tracePt t="21513" x="3670300" y="4692650"/>
          <p14:tracePt t="21530" x="3625850" y="4699000"/>
          <p14:tracePt t="21646" x="3619500" y="4699000"/>
          <p14:tracePt t="21822" x="3619500" y="4692650"/>
          <p14:tracePt t="21831" x="3619500" y="4686300"/>
          <p14:tracePt t="21838" x="3619500" y="4679950"/>
          <p14:tracePt t="21855" x="3619500" y="4673600"/>
          <p14:tracePt t="21870" x="3619500" y="4667250"/>
          <p14:tracePt t="21886" x="3619500" y="4660900"/>
          <p14:tracePt t="21918" x="3619500" y="4654550"/>
          <p14:tracePt t="21950" x="3619500" y="4635500"/>
          <p14:tracePt t="21958" x="3619500" y="4629150"/>
          <p14:tracePt t="21983" x="3619500" y="4616450"/>
          <p14:tracePt t="21990" x="3619500" y="4610100"/>
          <p14:tracePt t="21998" x="3632200" y="4603750"/>
          <p14:tracePt t="22013" x="3632200" y="4591050"/>
          <p14:tracePt t="22029" x="3644900" y="4559300"/>
          <p14:tracePt t="22046" x="3644900" y="4540250"/>
          <p14:tracePt t="22063" x="3644900" y="4508500"/>
          <p14:tracePt t="22079" x="3644900" y="4495800"/>
          <p14:tracePt t="22096" x="3644900" y="4483100"/>
          <p14:tracePt t="22242" x="3644900" y="4470400"/>
          <p14:tracePt t="22250" x="3651250" y="4464050"/>
          <p14:tracePt t="22262" x="3651250" y="4457700"/>
          <p14:tracePt t="22279" x="3657600" y="4451350"/>
          <p14:tracePt t="22296" x="3689350" y="4438650"/>
          <p14:tracePt t="22313" x="3702050" y="4432300"/>
          <p14:tracePt t="22329" x="3708400" y="4432300"/>
          <p14:tracePt t="22346" x="3746500" y="4406900"/>
          <p14:tracePt t="22362" x="3759200" y="4400550"/>
          <p14:tracePt t="22379" x="3765550" y="4400550"/>
          <p14:tracePt t="22418" x="3778250" y="4394200"/>
          <p14:tracePt t="22434" x="3784600" y="4394200"/>
          <p14:tracePt t="22445" x="3797300" y="4394200"/>
          <p14:tracePt t="22462" x="3822700" y="4394200"/>
          <p14:tracePt t="22479" x="3835400" y="4394200"/>
          <p14:tracePt t="22495" x="3854450" y="4394200"/>
          <p14:tracePt t="22512" x="3879850" y="4394200"/>
          <p14:tracePt t="22529" x="3905250" y="4394200"/>
          <p14:tracePt t="22546" x="3937000" y="4400550"/>
          <p14:tracePt t="22562" x="3975100" y="4413250"/>
          <p14:tracePt t="22610" x="3981450" y="4419600"/>
          <p14:tracePt t="22634" x="3994150" y="4419600"/>
          <p14:tracePt t="22642" x="4019550" y="4438650"/>
          <p14:tracePt t="22658" x="4038600" y="4445000"/>
          <p14:tracePt t="22666" x="4044950" y="4445000"/>
          <p14:tracePt t="22679" x="4057650" y="4445000"/>
          <p14:tracePt t="22695" x="4064000" y="4445000"/>
          <p14:tracePt t="22786" x="4057650" y="4445000"/>
          <p14:tracePt t="22794" x="4051300" y="4445000"/>
          <p14:tracePt t="22802" x="4025900" y="4445000"/>
          <p14:tracePt t="22812" x="4000500" y="4445000"/>
          <p14:tracePt t="22828" x="3937000" y="4445000"/>
          <p14:tracePt t="22845" x="3867150" y="4419600"/>
          <p14:tracePt t="22862" x="3790950" y="4381500"/>
          <p14:tracePt t="22878" x="3746500" y="4349750"/>
          <p14:tracePt t="22895" x="3727450" y="4343400"/>
          <p14:tracePt t="22994" x="3727450" y="4337050"/>
          <p14:tracePt t="23026" x="3733800" y="4330700"/>
          <p14:tracePt t="23042" x="3740150" y="4330700"/>
          <p14:tracePt t="23058" x="3746500" y="4330700"/>
          <p14:tracePt t="23066" x="3752850" y="4330700"/>
          <p14:tracePt t="23078" x="3759200" y="4330700"/>
          <p14:tracePt t="23095" x="3771900" y="4330700"/>
          <p14:tracePt t="23111" x="3810000" y="4330700"/>
          <p14:tracePt t="23128" x="3822700" y="4330700"/>
          <p14:tracePt t="23145" x="3879850" y="4381500"/>
          <p14:tracePt t="23161" x="3911600" y="4406900"/>
          <p14:tracePt t="23178" x="3943350" y="4457700"/>
          <p14:tracePt t="23195" x="3962400" y="4483100"/>
          <p14:tracePt t="23211" x="3962400" y="4489450"/>
          <p14:tracePt t="23228" x="3968750" y="4495800"/>
          <p14:tracePt t="23245" x="3987800" y="4514850"/>
          <p14:tracePt t="23261" x="4025900" y="4527550"/>
          <p14:tracePt t="23278" x="4076700" y="4559300"/>
          <p14:tracePt t="23295" x="4121150" y="4572000"/>
          <p14:tracePt t="23298" x="4159250" y="4578350"/>
          <p14:tracePt t="23311" x="4178300" y="4584700"/>
          <p14:tracePt t="23328" x="4216400" y="4591050"/>
          <p14:tracePt t="23344" x="4254500" y="4610100"/>
          <p14:tracePt t="23361" x="4305300" y="4616450"/>
          <p14:tracePt t="23378" x="4406900" y="4616450"/>
          <p14:tracePt t="23394" x="4445000" y="4622800"/>
          <p14:tracePt t="23411" x="4476750" y="4622800"/>
          <p14:tracePt t="23428" x="4508500" y="4622800"/>
          <p14:tracePt t="23444" x="4565650" y="4622800"/>
          <p14:tracePt t="23461" x="4616450" y="4622800"/>
          <p14:tracePt t="23478" x="4686300" y="4616450"/>
          <p14:tracePt t="23494" x="4743450" y="4603750"/>
          <p14:tracePt t="23511" x="4800600" y="4584700"/>
          <p14:tracePt t="23528" x="4832350" y="4572000"/>
          <p14:tracePt t="23544" x="4864100" y="4552950"/>
          <p14:tracePt t="23561" x="4902200" y="4540250"/>
          <p14:tracePt t="23577" x="4921250" y="4533900"/>
          <p14:tracePt t="23594" x="4965700" y="4514850"/>
          <p14:tracePt t="23611" x="5003800" y="4508500"/>
          <p14:tracePt t="23628" x="5010150" y="4508500"/>
          <p14:tracePt t="23644" x="5022850" y="4502150"/>
          <p14:tracePt t="23661" x="5048250" y="4489450"/>
          <p14:tracePt t="23677" x="5054600" y="4489450"/>
          <p14:tracePt t="23694" x="5060950" y="4483100"/>
          <p14:tracePt t="24106" x="5067300" y="4476750"/>
          <p14:tracePt t="24698" x="5067300" y="4464050"/>
          <p14:tracePt t="24706" x="5067300" y="4457700"/>
          <p14:tracePt t="24714" x="5054600" y="4445000"/>
          <p14:tracePt t="24726" x="5048250" y="4438650"/>
          <p14:tracePt t="24743" x="5035550" y="4432300"/>
          <p14:tracePt t="24826" x="5035550" y="4425950"/>
          <p14:tracePt t="24842" x="5035550" y="4419600"/>
          <p14:tracePt t="24850" x="5035550" y="4406900"/>
          <p14:tracePt t="24860" x="5035550" y="4394200"/>
          <p14:tracePt t="24876" x="5035550" y="4387850"/>
          <p14:tracePt t="24898" x="5035550" y="4381500"/>
          <p14:tracePt t="24909" x="5035550" y="4375150"/>
          <p14:tracePt t="24926" x="5035550" y="4362450"/>
          <p14:tracePt t="24943" x="5041900" y="4343400"/>
          <p14:tracePt t="24959" x="5054600" y="4337050"/>
          <p14:tracePt t="24976" x="5054600" y="4330700"/>
          <p14:tracePt t="24993" x="5054600" y="4324350"/>
          <p14:tracePt t="25009" x="5060950" y="4318000"/>
          <p14:tracePt t="25050" x="5073650" y="4318000"/>
          <p14:tracePt t="25059" x="5105400" y="4318000"/>
          <p14:tracePt t="25076" x="5181600" y="4318000"/>
          <p14:tracePt t="25092" x="5295900" y="4381500"/>
          <p14:tracePt t="25109" x="5378450" y="4425950"/>
          <p14:tracePt t="25126" x="5486400" y="4495800"/>
          <p14:tracePt t="25142" x="5562600" y="4572000"/>
          <p14:tracePt t="25159" x="5695950" y="4699000"/>
          <p14:tracePt t="25176" x="5861050" y="4870450"/>
          <p14:tracePt t="25192" x="6045200" y="5035550"/>
          <p14:tracePt t="25209" x="6235700" y="5187950"/>
          <p14:tracePt t="25226" x="6407150" y="5308600"/>
          <p14:tracePt t="25242" x="6559550" y="5410200"/>
          <p14:tracePt t="25259" x="6680200" y="5505450"/>
          <p14:tracePt t="25276" x="6794500" y="5575300"/>
          <p14:tracePt t="25292" x="6889750" y="5632450"/>
          <p14:tracePt t="25309" x="7004050" y="5695950"/>
          <p14:tracePt t="25325" x="7118350" y="5753100"/>
          <p14:tracePt t="25328" x="7175500" y="5778500"/>
          <p14:tracePt t="25342" x="7296150" y="5835650"/>
          <p14:tracePt t="25359" x="7435850" y="5892800"/>
          <p14:tracePt t="25375" x="7518400" y="5924550"/>
          <p14:tracePt t="25392" x="7537450" y="5924550"/>
          <p14:tracePt t="25409" x="7543800" y="5924550"/>
          <p14:tracePt t="25442" x="7562850" y="5924550"/>
          <p14:tracePt t="25459" x="7581900" y="5924550"/>
          <p14:tracePt t="25475" x="7613650" y="5911850"/>
          <p14:tracePt t="25492" x="7639050" y="5905500"/>
          <p14:tracePt t="25509" x="7664450" y="5886450"/>
          <p14:tracePt t="25526" x="7677150" y="5867400"/>
          <p14:tracePt t="25542" x="7702550" y="5810250"/>
          <p14:tracePt t="25559" x="7721600" y="5753100"/>
          <p14:tracePt t="25575" x="7747000" y="5715000"/>
          <p14:tracePt t="25592" x="7747000" y="5670550"/>
          <p14:tracePt t="25609" x="7740650" y="5607050"/>
          <p14:tracePt t="25625" x="7708900" y="5499100"/>
          <p14:tracePt t="25642" x="7658100" y="5441950"/>
          <p14:tracePt t="25659" x="7581900" y="5327650"/>
          <p14:tracePt t="25675" x="7505700" y="5226050"/>
          <p14:tracePt t="25692" x="7442200" y="5168900"/>
          <p14:tracePt t="25709" x="7334250" y="5060950"/>
          <p14:tracePt t="25725" x="7277100" y="5022850"/>
          <p14:tracePt t="25742" x="7150100" y="4953000"/>
          <p14:tracePt t="25758" x="7112000" y="4946650"/>
          <p14:tracePt t="25775" x="7086600" y="4946650"/>
          <p14:tracePt t="25792" x="7035800" y="4946650"/>
          <p14:tracePt t="25808" x="6978650" y="4946650"/>
          <p14:tracePt t="25825" x="6921500" y="4946650"/>
          <p14:tracePt t="25842" x="6858000" y="4946650"/>
          <p14:tracePt t="25858" x="6788150" y="4946650"/>
          <p14:tracePt t="25875" x="6750050" y="4946650"/>
          <p14:tracePt t="25892" x="6724650" y="4946650"/>
          <p14:tracePt t="25909" x="6705600" y="4946650"/>
          <p14:tracePt t="25925" x="6699250" y="4946650"/>
          <p14:tracePt t="25941" x="6673850" y="4946650"/>
          <p14:tracePt t="25958" x="6648450" y="4946650"/>
          <p14:tracePt t="25975" x="6635750" y="4946650"/>
          <p14:tracePt t="25991" x="6597650" y="4959350"/>
          <p14:tracePt t="26008" x="6572250" y="4991100"/>
          <p14:tracePt t="26025" x="6559550" y="4997450"/>
          <p14:tracePt t="26041" x="6540500" y="5010150"/>
          <p14:tracePt t="26058" x="6534150" y="5022850"/>
          <p14:tracePt t="26075" x="6527800" y="5048250"/>
          <p14:tracePt t="26091" x="6508750" y="5073650"/>
          <p14:tracePt t="26108" x="6502400" y="5099050"/>
          <p14:tracePt t="26125" x="6489700" y="5130800"/>
          <p14:tracePt t="26142" x="6489700" y="5162550"/>
          <p14:tracePt t="26158" x="6477000" y="5232400"/>
          <p14:tracePt t="26175" x="6470650" y="5283200"/>
          <p14:tracePt t="26191" x="6470650" y="5327650"/>
          <p14:tracePt t="26208" x="6470650" y="5391150"/>
          <p14:tracePt t="26224" x="6470650" y="5454650"/>
          <p14:tracePt t="26241" x="6470650" y="5492750"/>
          <p14:tracePt t="26258" x="6470650" y="5549900"/>
          <p14:tracePt t="26274" x="6483350" y="5632450"/>
          <p14:tracePt t="26291" x="6502400" y="5715000"/>
          <p14:tracePt t="26308" x="6521450" y="5778500"/>
          <p14:tracePt t="26324" x="6553200" y="5848350"/>
          <p14:tracePt t="26341" x="6591300" y="5924550"/>
          <p14:tracePt t="26344" x="6616700" y="5969000"/>
          <p14:tracePt t="26358" x="6648450" y="6032500"/>
          <p14:tracePt t="26374" x="6673850" y="6083300"/>
          <p14:tracePt t="26391" x="6705600" y="6140450"/>
          <p14:tracePt t="26408" x="6731000" y="6172200"/>
          <p14:tracePt t="26424" x="6769100" y="6197600"/>
          <p14:tracePt t="26458" x="6788150" y="6216650"/>
          <p14:tracePt t="26495" x="6800850" y="6223000"/>
          <p14:tracePt t="26508" x="6813550" y="6223000"/>
          <p14:tracePt t="26524" x="6851650" y="6229350"/>
          <p14:tracePt t="26541" x="6921500" y="6248400"/>
          <p14:tracePt t="26557" x="6985000" y="6261100"/>
          <p14:tracePt t="26574" x="7073900" y="6286500"/>
          <p14:tracePt t="26591" x="7124700" y="6286500"/>
          <p14:tracePt t="26607" x="7169150" y="6286500"/>
          <p14:tracePt t="26624" x="7219950" y="6286500"/>
          <p14:tracePt t="26641" x="7251700" y="6286500"/>
          <p14:tracePt t="26657" x="7289800" y="6286500"/>
          <p14:tracePt t="26674" x="7334250" y="6280150"/>
          <p14:tracePt t="26691" x="7366000" y="6267450"/>
          <p14:tracePt t="26707" x="7391400" y="6254750"/>
          <p14:tracePt t="26724" x="7416800" y="6248400"/>
          <p14:tracePt t="26741" x="7448550" y="6235700"/>
          <p14:tracePt t="26757" x="7461250" y="6229350"/>
          <p14:tracePt t="26774" x="7467600" y="6223000"/>
          <p14:tracePt t="26862" x="7473950" y="6216650"/>
          <p14:tracePt t="26894" x="7448550" y="6216650"/>
          <p14:tracePt t="26902" x="7442200" y="6216650"/>
          <p14:tracePt t="26911" x="7423150" y="6229350"/>
          <p14:tracePt t="26924" x="7416800" y="6229350"/>
          <p14:tracePt t="26940" x="7404100" y="6229350"/>
          <p14:tracePt t="26975" x="7385050" y="6229350"/>
          <p14:tracePt t="26990" x="7353300" y="6235700"/>
          <p14:tracePt t="27007" x="7321550" y="6235700"/>
          <p14:tracePt t="27024" x="7264400" y="6248400"/>
          <p14:tracePt t="27040" x="7194550" y="6254750"/>
          <p14:tracePt t="27057" x="7162800" y="6261100"/>
          <p14:tracePt t="27074" x="7131050" y="6267450"/>
          <p14:tracePt t="27090" x="7099300" y="6273800"/>
          <p14:tracePt t="27107" x="7073900" y="6280150"/>
          <p14:tracePt t="27124" x="7048500" y="6299200"/>
          <p14:tracePt t="27140" x="7010400" y="6311900"/>
          <p14:tracePt t="27157" x="6985000" y="6324600"/>
          <p14:tracePt t="27174" x="6953250" y="6350000"/>
          <p14:tracePt t="27190" x="6927850" y="6375400"/>
          <p14:tracePt t="27207" x="6908800" y="6388100"/>
          <p14:tracePt t="27223" x="6889750" y="6413500"/>
          <p14:tracePt t="27240" x="6864350" y="6438900"/>
          <p14:tracePt t="27257" x="6858000" y="6457950"/>
          <p14:tracePt t="27273" x="6851650" y="6470650"/>
          <p14:tracePt t="27307" x="6845300" y="6489700"/>
          <p14:tracePt t="27375" x="6832600" y="6502400"/>
          <p14:tracePt t="27382" x="6826250" y="6508750"/>
          <p14:tracePt t="27455" x="6819900" y="6508750"/>
          <p14:tracePt t="28178" x="6832600" y="6496050"/>
          <p14:tracePt t="28186" x="6838950" y="6489700"/>
          <p14:tracePt t="28195" x="6845300" y="6489700"/>
          <p14:tracePt t="28242" x="6851650" y="6477000"/>
          <p14:tracePt t="28250" x="6858000" y="6470650"/>
          <p14:tracePt t="28338" x="6858000" y="6464300"/>
          <p14:tracePt t="28346" x="6858000" y="6457950"/>
          <p14:tracePt t="28355" x="6858000" y="6451600"/>
          <p14:tracePt t="28372" x="6858000" y="6426200"/>
          <p14:tracePt t="28389" x="6858000" y="6400800"/>
          <p14:tracePt t="28405" x="6858000" y="6362700"/>
          <p14:tracePt t="28422" x="6858000" y="6330950"/>
          <p14:tracePt t="28439" x="6858000" y="6305550"/>
          <p14:tracePt t="28455" x="6858000" y="6299200"/>
          <p14:tracePt t="28498" x="6858000" y="6292850"/>
          <p14:tracePt t="28530" x="6858000" y="6286500"/>
          <p14:tracePt t="28546" x="6851650" y="6280150"/>
          <p14:tracePt t="28562" x="6838950" y="6267450"/>
          <p14:tracePt t="28570" x="6832600" y="6261100"/>
          <p14:tracePt t="28578" x="6832600" y="6248400"/>
          <p14:tracePt t="28588" x="6832600" y="6242050"/>
          <p14:tracePt t="28605" x="6819900" y="6223000"/>
          <p14:tracePt t="28622" x="6800850" y="6210300"/>
          <p14:tracePt t="28706" x="6794500" y="6203950"/>
          <p14:tracePt t="28722" x="6794500" y="6197600"/>
          <p14:tracePt t="28930" x="6794500" y="6203950"/>
          <p14:tracePt t="28938" x="6800850" y="6216650"/>
          <p14:tracePt t="28946" x="6813550" y="6248400"/>
          <p14:tracePt t="28955" x="6813550" y="6261100"/>
          <p14:tracePt t="28971" x="6819900" y="6305550"/>
          <p14:tracePt t="28988" x="6832600" y="6318250"/>
          <p14:tracePt t="29005" x="6832600" y="6324600"/>
          <p14:tracePt t="29138" x="6832600" y="6318250"/>
          <p14:tracePt t="29146" x="6832600" y="6305550"/>
          <p14:tracePt t="29155" x="6832600" y="6292850"/>
          <p14:tracePt t="29171" x="6832600" y="6235700"/>
          <p14:tracePt t="29188" x="6832600" y="6197600"/>
          <p14:tracePt t="29204" x="6832600" y="6172200"/>
          <p14:tracePt t="29221" x="6826250" y="6121400"/>
          <p14:tracePt t="29238" x="6800850" y="6076950"/>
          <p14:tracePt t="29254" x="6769100" y="6019800"/>
          <p14:tracePt t="29271" x="6699250" y="5924550"/>
          <p14:tracePt t="29288" x="6673850" y="5867400"/>
          <p14:tracePt t="29304" x="6661150" y="5848350"/>
          <p14:tracePt t="29321" x="6654800" y="5835650"/>
          <p14:tracePt t="29346" x="6654800" y="5822950"/>
          <p14:tracePt t="29355" x="6654800" y="5816600"/>
          <p14:tracePt t="29371" x="6654800" y="5810250"/>
          <p14:tracePt t="29388" x="6654800" y="5778500"/>
          <p14:tracePt t="29404" x="6661150" y="5753100"/>
          <p14:tracePt t="29421" x="6661150" y="5702300"/>
          <p14:tracePt t="29438" x="6661150" y="5689600"/>
          <p14:tracePt t="29454" x="6661150" y="5657850"/>
          <p14:tracePt t="29487" x="6667500" y="5638800"/>
          <p14:tracePt t="29504" x="6673850" y="5626100"/>
          <p14:tracePt t="29523" x="6680200" y="5594350"/>
          <p14:tracePt t="29555" x="6686550" y="5581650"/>
          <p14:tracePt t="29571" x="6699250" y="5562600"/>
          <p14:tracePt t="29588" x="6699250" y="5556250"/>
          <p14:tracePt t="29604" x="6705600" y="5549900"/>
          <p14:tracePt t="29621" x="6731000" y="5518150"/>
          <p14:tracePt t="29637" x="6750050" y="5492750"/>
          <p14:tracePt t="29654" x="6762750" y="5473700"/>
          <p14:tracePt t="29671" x="6775450" y="5454650"/>
          <p14:tracePt t="29687" x="6781800" y="5454650"/>
          <p14:tracePt t="29704" x="6794500" y="5441950"/>
          <p14:tracePt t="29721" x="6800850" y="5429250"/>
          <p14:tracePt t="29737" x="6813550" y="5416550"/>
          <p14:tracePt t="29778" x="6819900" y="5416550"/>
          <p14:tracePt t="29826" x="6826250" y="5416550"/>
          <p14:tracePt t="29842" x="6838950" y="5416550"/>
          <p14:tracePt t="29850" x="6838950" y="5448300"/>
          <p14:tracePt t="29858" x="6851650" y="5473700"/>
          <p14:tracePt t="29870" x="6870700" y="5518150"/>
          <p14:tracePt t="29887" x="6877050" y="5581650"/>
          <p14:tracePt t="29904" x="6877050" y="5638800"/>
          <p14:tracePt t="29908" x="6889750" y="5689600"/>
          <p14:tracePt t="29920" x="6896100" y="5753100"/>
          <p14:tracePt t="29937" x="6915150" y="5899150"/>
          <p14:tracePt t="29954" x="6921500" y="6026150"/>
          <p14:tracePt t="29970" x="6921500" y="6159500"/>
          <p14:tracePt t="29987" x="6921500" y="6216650"/>
          <p14:tracePt t="30004" x="6921500" y="6267450"/>
          <p14:tracePt t="30020" x="6921500" y="6292850"/>
          <p14:tracePt t="30037" x="6921500" y="6324600"/>
          <p14:tracePt t="30054" x="6921500" y="6343650"/>
          <p14:tracePt t="30070" x="6921500" y="6356350"/>
          <p14:tracePt t="30178" x="6921500" y="6369050"/>
          <p14:tracePt t="30186" x="6921500" y="6381750"/>
          <p14:tracePt t="30195" x="6921500" y="6388100"/>
          <p14:tracePt t="30210" x="6921500" y="6394450"/>
          <p14:tracePt t="30220" x="6921500" y="6400800"/>
          <p14:tracePt t="30237" x="6921500" y="6413500"/>
          <p14:tracePt t="30254" x="6915150" y="6432550"/>
          <p14:tracePt t="30490" x="6915150" y="6426200"/>
          <p14:tracePt t="30498" x="6927850" y="6419850"/>
          <p14:tracePt t="30506" x="6934200" y="6419850"/>
          <p14:tracePt t="30520" x="6940550" y="6413500"/>
          <p14:tracePt t="30536" x="6959600" y="6407150"/>
          <p14:tracePt t="30553" x="6978650" y="6400800"/>
          <p14:tracePt t="30569" x="7010400" y="6381750"/>
          <p14:tracePt t="30586" x="7042150" y="6369050"/>
          <p14:tracePt t="30603" x="7112000" y="6350000"/>
          <p14:tracePt t="30619" x="7162800" y="6337300"/>
          <p14:tracePt t="30636" x="7200900" y="6337300"/>
          <p14:tracePt t="30653" x="7226300" y="6337300"/>
          <p14:tracePt t="30669" x="7251700" y="6337300"/>
          <p14:tracePt t="30686" x="7277100" y="6337300"/>
          <p14:tracePt t="30703" x="7340600" y="6337300"/>
          <p14:tracePt t="30719" x="7391400" y="6337300"/>
          <p14:tracePt t="30736" x="7480300" y="6337300"/>
          <p14:tracePt t="30753" x="7575550" y="6343650"/>
          <p14:tracePt t="30769" x="7664450" y="6350000"/>
          <p14:tracePt t="30786" x="7766050" y="6362700"/>
          <p14:tracePt t="30803" x="7778750" y="6362700"/>
          <p14:tracePt t="30882" x="7785100" y="6375400"/>
          <p14:tracePt t="30890" x="7797800" y="6388100"/>
          <p14:tracePt t="30902" x="7804150" y="6388100"/>
          <p14:tracePt t="30919" x="7816850" y="6394450"/>
          <p14:tracePt t="30936" x="7829550" y="6400800"/>
          <p14:tracePt t="30953" x="7848600" y="6407150"/>
          <p14:tracePt t="30969" x="7874000" y="6413500"/>
          <p14:tracePt t="30986" x="7924800" y="6419850"/>
          <p14:tracePt t="31002" x="7981950" y="6445250"/>
          <p14:tracePt t="31019" x="8026400" y="6457950"/>
          <p14:tracePt t="31036" x="8077200" y="6470650"/>
          <p14:tracePt t="31052" x="8083550" y="6477000"/>
          <p14:tracePt t="31518" x="8077200" y="6477000"/>
          <p14:tracePt t="31526" x="8070850" y="6477000"/>
          <p14:tracePt t="31774" x="8064500" y="6477000"/>
          <p14:tracePt t="31855" x="8058150" y="6477000"/>
          <p14:tracePt t="31886" x="8058150" y="6470650"/>
          <p14:tracePt t="31903" x="8051800" y="6470650"/>
          <p14:tracePt t="31910" x="8045450" y="6470650"/>
          <p14:tracePt t="31918" x="8039100" y="6464300"/>
          <p14:tracePt t="31935" x="8032750" y="6451600"/>
          <p14:tracePt t="31951" x="8032750" y="6438900"/>
          <p14:tracePt t="31968" x="8026400" y="6432550"/>
          <p14:tracePt t="31985" x="8020050" y="6413500"/>
          <p14:tracePt t="32001" x="8013700" y="6381750"/>
          <p14:tracePt t="32018" x="8001000" y="6343650"/>
          <p14:tracePt t="32035" x="7969250" y="6286500"/>
          <p14:tracePt t="32051" x="7943850" y="6223000"/>
          <p14:tracePt t="32068" x="7943850" y="6165850"/>
          <p14:tracePt t="32085" x="7943850" y="6038850"/>
          <p14:tracePt t="32101" x="7943850" y="5924550"/>
          <p14:tracePt t="32118" x="7924800" y="5740400"/>
          <p14:tracePt t="32134" x="7905750" y="5645150"/>
          <p14:tracePt t="32151" x="7886700" y="5537200"/>
          <p14:tracePt t="32168" x="7861300" y="5391150"/>
          <p14:tracePt t="32184" x="7829550" y="5283200"/>
          <p14:tracePt t="32201" x="7816850" y="5168900"/>
          <p14:tracePt t="32218" x="7778750" y="5080000"/>
          <p14:tracePt t="32234" x="7753350" y="5010150"/>
          <p14:tracePt t="32251" x="7721600" y="4933950"/>
          <p14:tracePt t="32268" x="7677150" y="4832350"/>
          <p14:tracePt t="32284" x="7620000" y="4730750"/>
          <p14:tracePt t="32301" x="7575550" y="4648200"/>
          <p14:tracePt t="32318" x="7518400" y="4565650"/>
          <p14:tracePt t="32334" x="7442200" y="4495800"/>
          <p14:tracePt t="32351" x="7397750" y="4470400"/>
          <p14:tracePt t="32367" x="7353300" y="4445000"/>
          <p14:tracePt t="32384" x="7327900" y="4425950"/>
          <p14:tracePt t="32401" x="7289800" y="4419600"/>
          <p14:tracePt t="32417" x="7283450" y="4419600"/>
          <p14:tracePt t="32434" x="7270750" y="4413250"/>
          <p14:tracePt t="32451" x="7258050" y="4413250"/>
          <p14:tracePt t="32467" x="7239000" y="4413250"/>
          <p14:tracePt t="32484" x="7207250" y="4413250"/>
          <p14:tracePt t="32501" x="7169150" y="4413250"/>
          <p14:tracePt t="32518" x="7143750" y="4432300"/>
          <p14:tracePt t="32534" x="7105650" y="4457700"/>
          <p14:tracePt t="32551" x="7035800" y="4508500"/>
          <p14:tracePt t="32567" x="7010400" y="4540250"/>
          <p14:tracePt t="32584" x="6985000" y="4572000"/>
          <p14:tracePt t="32601" x="6953250" y="4591050"/>
          <p14:tracePt t="32617" x="6927850" y="4629150"/>
          <p14:tracePt t="32634" x="6896100" y="4660900"/>
          <p14:tracePt t="32650" x="6870700" y="4705350"/>
          <p14:tracePt t="32667" x="6832600" y="4762500"/>
          <p14:tracePt t="32684" x="6813550" y="4794250"/>
          <p14:tracePt t="32700" x="6781800" y="4857750"/>
          <p14:tracePt t="32717" x="6756400" y="4940300"/>
          <p14:tracePt t="32734" x="6743700" y="5022850"/>
          <p14:tracePt t="32751" x="6743700" y="5060950"/>
          <p14:tracePt t="32767" x="6731000" y="5118100"/>
          <p14:tracePt t="32784" x="6731000" y="5187950"/>
          <p14:tracePt t="32800" x="6731000" y="5264150"/>
          <p14:tracePt t="32817" x="6743700" y="5346700"/>
          <p14:tracePt t="32834" x="6750050" y="5441950"/>
          <p14:tracePt t="32850" x="6769100" y="5511800"/>
          <p14:tracePt t="32867" x="6775450" y="5537200"/>
          <p14:tracePt t="32884" x="6775450" y="5562600"/>
          <p14:tracePt t="32900" x="6788150" y="5600700"/>
          <p14:tracePt t="32917" x="6794500" y="5626100"/>
          <p14:tracePt t="32934" x="6819900" y="5664200"/>
          <p14:tracePt t="32950" x="6851650" y="5727700"/>
          <p14:tracePt t="32967" x="6889750" y="5772150"/>
          <p14:tracePt t="32983" x="6915150" y="5803900"/>
          <p14:tracePt t="33000" x="6959600" y="5835650"/>
          <p14:tracePt t="33017" x="6997700" y="5867400"/>
          <p14:tracePt t="33033" x="7061200" y="5892800"/>
          <p14:tracePt t="33050" x="7112000" y="5905500"/>
          <p14:tracePt t="33067" x="7162800" y="5930900"/>
          <p14:tracePt t="33083" x="7213600" y="5943600"/>
          <p14:tracePt t="33100" x="7245350" y="5949950"/>
          <p14:tracePt t="33117" x="7264400" y="5949950"/>
          <p14:tracePt t="33134" x="7289800" y="5949950"/>
          <p14:tracePt t="33150" x="7340600" y="5918200"/>
          <p14:tracePt t="33167" x="7423150" y="5854700"/>
          <p14:tracePt t="33183" x="7493000" y="5759450"/>
          <p14:tracePt t="33200" x="7550150" y="5657850"/>
          <p14:tracePt t="33217" x="7607300" y="5549900"/>
          <p14:tracePt t="33233" x="7632700" y="5416550"/>
          <p14:tracePt t="33250" x="7664450" y="5283200"/>
          <p14:tracePt t="33266" x="7683500" y="5149850"/>
          <p14:tracePt t="33283" x="7683500" y="5022850"/>
          <p14:tracePt t="33300" x="7683500" y="4895850"/>
          <p14:tracePt t="33316" x="7677150" y="4781550"/>
          <p14:tracePt t="33333" x="7620000" y="4654550"/>
          <p14:tracePt t="33350" x="7505700" y="4483100"/>
          <p14:tracePt t="33366" x="7410450" y="4387850"/>
          <p14:tracePt t="33383" x="7346950" y="4337050"/>
          <p14:tracePt t="33400" x="7283450" y="4286250"/>
          <p14:tracePt t="33416" x="7219950" y="4267200"/>
          <p14:tracePt t="33433" x="7188200" y="4260850"/>
          <p14:tracePt t="33450" x="7156450" y="4260850"/>
          <p14:tracePt t="33466" x="7099300" y="4260850"/>
          <p14:tracePt t="33483" x="7035800" y="4260850"/>
          <p14:tracePt t="33500" x="6972300" y="4267200"/>
          <p14:tracePt t="33516" x="6908800" y="4292600"/>
          <p14:tracePt t="33533" x="6807200" y="4356100"/>
          <p14:tracePt t="33550" x="6680200" y="4445000"/>
          <p14:tracePt t="33566" x="6515100" y="4591050"/>
          <p14:tracePt t="33583" x="6432550" y="4673600"/>
          <p14:tracePt t="33599" x="6381750" y="4762500"/>
          <p14:tracePt t="33616" x="6324600" y="4851400"/>
          <p14:tracePt t="33633" x="6286500" y="4933950"/>
          <p14:tracePt t="33649" x="6261100" y="5022850"/>
          <p14:tracePt t="33666" x="6242050" y="5105400"/>
          <p14:tracePt t="33683" x="6242050" y="5181600"/>
          <p14:tracePt t="33699" x="6242050" y="5257800"/>
          <p14:tracePt t="33716" x="6242050" y="5340350"/>
          <p14:tracePt t="33733" x="6261100" y="5410200"/>
          <p14:tracePt t="33750" x="6292850" y="5486400"/>
          <p14:tracePt t="33766" x="6343650" y="5543550"/>
          <p14:tracePt t="33783" x="6369050" y="5568950"/>
          <p14:tracePt t="33799" x="6419850" y="5594350"/>
          <p14:tracePt t="33816" x="6496050" y="5619750"/>
          <p14:tracePt t="33832" x="6553200" y="5632450"/>
          <p14:tracePt t="33849" x="6635750" y="5645150"/>
          <p14:tracePt t="33866" x="6737350" y="5657850"/>
          <p14:tracePt t="33882" x="6832600" y="5657850"/>
          <p14:tracePt t="33899" x="6921500" y="5657850"/>
          <p14:tracePt t="33916" x="7010400" y="5657850"/>
          <p14:tracePt t="33932" x="7054850" y="5657850"/>
          <p14:tracePt t="33949" x="7118350" y="5632450"/>
          <p14:tracePt t="33966" x="7200900" y="5568950"/>
          <p14:tracePt t="33982" x="7258050" y="5524500"/>
          <p14:tracePt t="33999" x="7289800" y="5448300"/>
          <p14:tracePt t="34016" x="7308850" y="5416550"/>
          <p14:tracePt t="34032" x="7327900" y="5346700"/>
          <p14:tracePt t="34049" x="7327900" y="5276850"/>
          <p14:tracePt t="34066" x="7327900" y="5251450"/>
          <p14:tracePt t="34082" x="7327900" y="5187950"/>
          <p14:tracePt t="34099" x="7327900" y="5137150"/>
          <p14:tracePt t="34115" x="7327900" y="5092700"/>
          <p14:tracePt t="34132" x="7327900" y="5073650"/>
          <p14:tracePt t="34149" x="7302500" y="5010150"/>
          <p14:tracePt t="34165" x="7277100" y="4978400"/>
          <p14:tracePt t="34182" x="7264400" y="4965700"/>
          <p14:tracePt t="34199" x="7232650" y="4953000"/>
          <p14:tracePt t="34215" x="7219950" y="4946650"/>
          <p14:tracePt t="34232" x="7188200" y="4933950"/>
          <p14:tracePt t="34249" x="7162800" y="4933950"/>
          <p14:tracePt t="34266" x="7137400" y="4933950"/>
          <p14:tracePt t="34282" x="7092950" y="4933950"/>
          <p14:tracePt t="34299" x="7073900" y="4933950"/>
          <p14:tracePt t="34315" x="7023100" y="4946650"/>
          <p14:tracePt t="34332" x="6991350" y="4959350"/>
          <p14:tracePt t="34349" x="6959600" y="4978400"/>
          <p14:tracePt t="34365" x="6908800" y="5010150"/>
          <p14:tracePt t="34382" x="6870700" y="5035550"/>
          <p14:tracePt t="34398" x="6838950" y="5080000"/>
          <p14:tracePt t="34415" x="6794500" y="5143500"/>
          <p14:tracePt t="34432" x="6750050" y="5207000"/>
          <p14:tracePt t="34448" x="6724650" y="5232400"/>
          <p14:tracePt t="34466" x="6718300" y="5245100"/>
          <p14:tracePt t="34468" x="6711950" y="5257800"/>
          <p14:tracePt t="34482" x="6711950" y="5264150"/>
          <p14:tracePt t="35154" x="6718300" y="5270500"/>
          <p14:tracePt t="35162" x="6731000" y="5270500"/>
          <p14:tracePt t="35171" x="6737350" y="5270500"/>
          <p14:tracePt t="35181" x="6743700" y="5276850"/>
          <p14:tracePt t="35198" x="6750050" y="5276850"/>
          <p14:tracePt t="35214" x="6769100" y="5283200"/>
          <p14:tracePt t="35231" x="6775450" y="5283200"/>
          <p14:tracePt t="35247" x="6788150" y="5289550"/>
          <p14:tracePt t="35264" x="6794500" y="5289550"/>
          <p14:tracePt t="35418" x="6794500" y="5295900"/>
          <p14:tracePt t="35626" x="6788150" y="5295900"/>
          <p14:tracePt t="35634" x="6775450" y="5289550"/>
          <p14:tracePt t="35658" x="6775450" y="5283200"/>
          <p14:tracePt t="35667" x="6762750" y="5264150"/>
          <p14:tracePt t="35675" x="6762750" y="5257800"/>
          <p14:tracePt t="35690" x="6762750" y="5251450"/>
          <p14:tracePt t="35699" x="6762750" y="5238750"/>
          <p14:tracePt t="35714" x="6731000" y="5194300"/>
          <p14:tracePt t="35730" x="6731000" y="5175250"/>
          <p14:tracePt t="35747" x="6731000" y="5137150"/>
          <p14:tracePt t="35764" x="6731000" y="5111750"/>
          <p14:tracePt t="35780" x="6731000" y="5105400"/>
          <p14:tracePt t="35930" x="6731000" y="5099050"/>
          <p14:tracePt t="35962" x="6737350" y="5099050"/>
          <p14:tracePt t="35978" x="6743700" y="5099050"/>
          <p14:tracePt t="35986" x="6756400" y="5099050"/>
          <p14:tracePt t="35997" x="6762750" y="5099050"/>
          <p14:tracePt t="36014" x="6775450" y="5099050"/>
          <p14:tracePt t="36030" x="6794500" y="5099050"/>
          <p14:tracePt t="36047" x="6826250" y="5156200"/>
          <p14:tracePt t="36063" x="6870700" y="5194300"/>
          <p14:tracePt t="36080" x="6902450" y="5232400"/>
          <p14:tracePt t="36097" x="6921500" y="5276850"/>
          <p14:tracePt t="36113" x="6934200" y="5295900"/>
          <p14:tracePt t="36130" x="6965950" y="5340350"/>
          <p14:tracePt t="36146" x="6991350" y="5372100"/>
          <p14:tracePt t="36163" x="7016750" y="5410200"/>
          <p14:tracePt t="36180" x="7023100" y="5422900"/>
          <p14:tracePt t="36197" x="7029450" y="5448300"/>
          <p14:tracePt t="36230" x="7035800" y="5461000"/>
          <p14:tracePt t="36246" x="7048500" y="5480050"/>
          <p14:tracePt t="36263" x="7054850" y="5486400"/>
          <p14:tracePt t="36280" x="7073900" y="5511800"/>
          <p14:tracePt t="36296" x="7092950" y="5537200"/>
          <p14:tracePt t="36313" x="7124700" y="5562600"/>
          <p14:tracePt t="36330" x="7137400" y="5581650"/>
          <p14:tracePt t="36346" x="7181850" y="5619750"/>
          <p14:tracePt t="36363" x="7200900" y="5638800"/>
          <p14:tracePt t="36380" x="7239000" y="5664200"/>
          <p14:tracePt t="36396" x="7251700" y="5676900"/>
          <p14:tracePt t="36413" x="7270750" y="5683250"/>
          <p14:tracePt t="36430" x="7283450" y="5683250"/>
          <p14:tracePt t="36446" x="7289800" y="5683250"/>
          <p14:tracePt t="36463" x="7296150" y="5683250"/>
          <p14:tracePt t="36479" x="7321550" y="5702300"/>
          <p14:tracePt t="36496" x="7346950" y="5708650"/>
          <p14:tracePt t="36499" x="7346950" y="5715000"/>
          <p14:tracePt t="36513" x="7359650" y="5715000"/>
          <p14:tracePt t="36530" x="7397750" y="5734050"/>
          <p14:tracePt t="36546" x="7410450" y="5740400"/>
          <p14:tracePt t="36586" x="7423150" y="5746750"/>
          <p14:tracePt t="36596" x="7429500" y="5746750"/>
          <p14:tracePt t="36613" x="7435850" y="5746750"/>
          <p14:tracePt t="36629" x="7461250" y="5765800"/>
          <p14:tracePt t="36646" x="7467600" y="5765800"/>
          <p14:tracePt t="36679" x="7473950" y="5765800"/>
          <p14:tracePt t="36696" x="7480300" y="5765800"/>
          <p14:tracePt t="36722" x="7486650" y="5765800"/>
          <p14:tracePt t="36731" x="7499350" y="5772150"/>
          <p14:tracePt t="36746" x="7518400" y="5772150"/>
          <p14:tracePt t="36762" x="7575550" y="5784850"/>
          <p14:tracePt t="36779" x="7632700" y="5803900"/>
          <p14:tracePt t="36796" x="7708900" y="5829300"/>
          <p14:tracePt t="36812" x="7766050" y="5842000"/>
          <p14:tracePt t="36829" x="7848600" y="5861050"/>
          <p14:tracePt t="36846" x="7899400" y="5867400"/>
          <p14:tracePt t="36862" x="7981950" y="5880100"/>
          <p14:tracePt t="36879" x="8064500" y="5905500"/>
          <p14:tracePt t="36896" x="8070850" y="5911850"/>
          <p14:tracePt t="37255" x="8077200" y="5911850"/>
          <p14:tracePt t="37270" x="8058150" y="5873750"/>
          <p14:tracePt t="37279" x="8045450" y="5848350"/>
          <p14:tracePt t="37286" x="8032750" y="5822950"/>
          <p14:tracePt t="37295" x="8007350" y="5784850"/>
          <p14:tracePt t="37312" x="7981950" y="5734050"/>
          <p14:tracePt t="37328" x="7962900" y="5689600"/>
          <p14:tracePt t="37345" x="7918450" y="5613400"/>
          <p14:tracePt t="37362" x="7867650" y="5524500"/>
          <p14:tracePt t="37378" x="7842250" y="5454650"/>
          <p14:tracePt t="37395" x="7791450" y="5308600"/>
          <p14:tracePt t="37412" x="7715250" y="5143500"/>
          <p14:tracePt t="37428" x="7664450" y="5022850"/>
          <p14:tracePt t="37445" x="7639050" y="4953000"/>
          <p14:tracePt t="37478" x="7639050" y="4946650"/>
        </p14:tracePtLst>
      </p14:laserTraceLst>
    </p:ext>
  </p:extLs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Image result for breast cancer backgroun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131064" y="81290"/>
            <a:ext cx="9918192" cy="523220"/>
          </a:xfrm>
          <a:prstGeom prst="rect">
            <a:avLst/>
          </a:prstGeom>
        </p:spPr>
        <p:txBody>
          <a:bodyPr wrap="square">
            <a:spAutoFit/>
          </a:bodyPr>
          <a:lstStyle/>
          <a:p>
            <a:r>
              <a:rPr lang="en-US" sz="2800" b="1" i="0" u="none" strike="noStrike" dirty="0" smtClean="0">
                <a:solidFill>
                  <a:srgbClr val="FF66CC"/>
                </a:solidFill>
                <a:effectLst/>
              </a:rPr>
              <a:t>Establish correlation between all the features using heat map</a:t>
            </a:r>
            <a:endParaRPr lang="en-IN" sz="2800" dirty="0">
              <a:solidFill>
                <a:srgbClr val="FF66CC"/>
              </a:solidFill>
            </a:endParaRPr>
          </a:p>
        </p:txBody>
      </p:sp>
      <p:sp>
        <p:nvSpPr>
          <p:cNvPr id="4" name="TextBox 3"/>
          <p:cNvSpPr txBox="1"/>
          <p:nvPr/>
        </p:nvSpPr>
        <p:spPr>
          <a:xfrm>
            <a:off x="8460510" y="886743"/>
            <a:ext cx="3820669" cy="4955203"/>
          </a:xfrm>
          <a:prstGeom prst="rect">
            <a:avLst/>
          </a:prstGeom>
          <a:noFill/>
        </p:spPr>
        <p:txBody>
          <a:bodyPr wrap="square" rtlCol="0">
            <a:spAutoFit/>
          </a:bodyPr>
          <a:lstStyle/>
          <a:p>
            <a:r>
              <a:rPr lang="en-US" sz="2800" b="1" dirty="0" smtClean="0">
                <a:solidFill>
                  <a:srgbClr val="FF66CC"/>
                </a:solidFill>
              </a:rPr>
              <a:t>Observation</a:t>
            </a:r>
          </a:p>
          <a:p>
            <a:pPr marL="285750" indent="-285750">
              <a:buFontTx/>
              <a:buChar char="-"/>
            </a:pPr>
            <a:r>
              <a:rPr lang="en-US" sz="2000" b="1" dirty="0" smtClean="0">
                <a:solidFill>
                  <a:schemeClr val="bg1"/>
                </a:solidFill>
              </a:rPr>
              <a:t>Darker the shade then the variables are positively correlated to each other.</a:t>
            </a:r>
          </a:p>
          <a:p>
            <a:pPr marL="285750" indent="-285750">
              <a:buFontTx/>
              <a:buChar char="-"/>
            </a:pPr>
            <a:r>
              <a:rPr lang="en-US" sz="2000" b="1" dirty="0" smtClean="0">
                <a:solidFill>
                  <a:schemeClr val="bg1"/>
                </a:solidFill>
              </a:rPr>
              <a:t>Variables like Status &amp; Pos_axillary_nodes are </a:t>
            </a:r>
            <a:r>
              <a:rPr lang="en-US" sz="2000" b="1" dirty="0" smtClean="0">
                <a:solidFill>
                  <a:schemeClr val="bg1"/>
                </a:solidFill>
              </a:rPr>
              <a:t>positively correlated</a:t>
            </a:r>
            <a:r>
              <a:rPr lang="en-US" sz="2000" b="1" dirty="0" smtClean="0">
                <a:solidFill>
                  <a:schemeClr val="bg1"/>
                </a:solidFill>
              </a:rPr>
              <a:t>.</a:t>
            </a:r>
          </a:p>
          <a:p>
            <a:pPr marL="285750" indent="-285750">
              <a:buFontTx/>
              <a:buChar char="-"/>
            </a:pPr>
            <a:r>
              <a:rPr lang="en-US" sz="2000" b="1" dirty="0" smtClean="0">
                <a:solidFill>
                  <a:schemeClr val="bg1"/>
                </a:solidFill>
              </a:rPr>
              <a:t>Variables like Age &amp; Years of operation. are positively correlated.</a:t>
            </a:r>
          </a:p>
          <a:p>
            <a:pPr marL="285750" indent="-285750">
              <a:buFontTx/>
              <a:buChar char="-"/>
            </a:pPr>
            <a:r>
              <a:rPr lang="en-US" dirty="0" smtClean="0">
                <a:solidFill>
                  <a:schemeClr val="bg1"/>
                </a:solidFill>
              </a:rPr>
              <a:t> </a:t>
            </a:r>
            <a:r>
              <a:rPr lang="en-US" b="1" dirty="0" smtClean="0">
                <a:solidFill>
                  <a:schemeClr val="bg1"/>
                </a:solidFill>
              </a:rPr>
              <a:t>Variables like Years_of_operation and Pos_axillary_nodes are negatively correlated.</a:t>
            </a:r>
            <a:endParaRPr lang="en-IN" b="1" dirty="0">
              <a:solidFill>
                <a:schemeClr val="bg1"/>
              </a:solidFill>
            </a:endParaRPr>
          </a:p>
          <a:p>
            <a:pPr marL="285750" indent="-285750">
              <a:buFontTx/>
              <a:buChar char="-"/>
            </a:pPr>
            <a:r>
              <a:rPr lang="en-US" b="1" dirty="0" smtClean="0">
                <a:solidFill>
                  <a:schemeClr val="bg1"/>
                </a:solidFill>
              </a:rPr>
              <a:t>Variables Age &amp; Pos_axillary_nodes are also negatively correlated.</a:t>
            </a:r>
          </a:p>
        </p:txBody>
      </p:sp>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7237" y="685800"/>
            <a:ext cx="7426036" cy="5955145"/>
          </a:xfrm>
          <a:prstGeom prst="rect">
            <a:avLst/>
          </a:prstGeom>
        </p:spPr>
      </p:pic>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3044274446"/>
      </p:ext>
    </p:extLst>
  </p:cSld>
  <p:clrMapOvr>
    <a:masterClrMapping/>
  </p:clrMapOvr>
  <mc:AlternateContent xmlns:mc="http://schemas.openxmlformats.org/markup-compatibility/2006">
    <mc:Choice xmlns:p14="http://schemas.microsoft.com/office/powerpoint/2010/main" Requires="p14">
      <p:transition spd="slow" p14:dur="2000" advTm="24994"/>
    </mc:Choice>
    <mc:Fallback>
      <p:transition spd="slow" advTm="2499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extLst mod="1"/>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Image result for breast cancer backgroun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716280" y="545051"/>
            <a:ext cx="9808464" cy="4832092"/>
          </a:xfrm>
          <a:prstGeom prst="rect">
            <a:avLst/>
          </a:prstGeom>
        </p:spPr>
        <p:txBody>
          <a:bodyPr wrap="square">
            <a:spAutoFit/>
          </a:bodyPr>
          <a:lstStyle/>
          <a:p>
            <a:r>
              <a:rPr lang="en-US" sz="2800" b="1" dirty="0" smtClean="0">
                <a:solidFill>
                  <a:srgbClr val="FF66CC"/>
                </a:solidFill>
              </a:rPr>
              <a:t>Hypothesis</a:t>
            </a:r>
          </a:p>
          <a:p>
            <a:endParaRPr lang="en-US" sz="2000" dirty="0" smtClean="0">
              <a:solidFill>
                <a:schemeClr val="bg1"/>
              </a:solidFill>
            </a:endParaRPr>
          </a:p>
          <a:p>
            <a:r>
              <a:rPr lang="en-US" sz="2000" b="1" dirty="0" smtClean="0">
                <a:solidFill>
                  <a:schemeClr val="bg1"/>
                </a:solidFill>
              </a:rPr>
              <a:t>- Of total,73% patients survived. </a:t>
            </a:r>
          </a:p>
          <a:p>
            <a:r>
              <a:rPr lang="en-US" sz="2000" b="1" dirty="0" smtClean="0">
                <a:solidFill>
                  <a:schemeClr val="bg1"/>
                </a:solidFill>
              </a:rPr>
              <a:t>- If we consider the age of patients then middle age group with age 40-65 years are more prone to this disease.</a:t>
            </a:r>
          </a:p>
          <a:p>
            <a:r>
              <a:rPr lang="en-US" sz="2000" b="1" dirty="0" smtClean="0">
                <a:solidFill>
                  <a:schemeClr val="bg1"/>
                </a:solidFill>
              </a:rPr>
              <a:t>- Broadly, </a:t>
            </a:r>
            <a:r>
              <a:rPr lang="en-US" sz="2000" b="1" dirty="0">
                <a:solidFill>
                  <a:schemeClr val="bg1"/>
                </a:solidFill>
              </a:rPr>
              <a:t>y</a:t>
            </a:r>
            <a:r>
              <a:rPr lang="en-US" sz="2000" b="1" dirty="0" smtClean="0">
                <a:solidFill>
                  <a:schemeClr val="bg1"/>
                </a:solidFill>
              </a:rPr>
              <a:t>oung age group(age less than 40) has better survival rate </a:t>
            </a:r>
            <a:r>
              <a:rPr lang="en-US" sz="2000" b="1" dirty="0" err="1" smtClean="0">
                <a:solidFill>
                  <a:schemeClr val="bg1"/>
                </a:solidFill>
              </a:rPr>
              <a:t>ie</a:t>
            </a:r>
            <a:r>
              <a:rPr lang="en-US" sz="2000" b="1" dirty="0" smtClean="0">
                <a:solidFill>
                  <a:schemeClr val="bg1"/>
                </a:solidFill>
              </a:rPr>
              <a:t>. 90% and young age with less </a:t>
            </a:r>
            <a:r>
              <a:rPr lang="en-US" sz="2000" b="1" dirty="0" smtClean="0">
                <a:solidFill>
                  <a:schemeClr val="bg1"/>
                </a:solidFill>
              </a:rPr>
              <a:t>than </a:t>
            </a:r>
            <a:r>
              <a:rPr lang="en-US" sz="2000" b="1" dirty="0" smtClean="0">
                <a:solidFill>
                  <a:schemeClr val="bg1"/>
                </a:solidFill>
              </a:rPr>
              <a:t>10 positive axillary nodes has survival rate of 92%.</a:t>
            </a:r>
          </a:p>
          <a:p>
            <a:r>
              <a:rPr lang="en-US" sz="2000" b="1" dirty="0" smtClean="0">
                <a:solidFill>
                  <a:schemeClr val="bg1"/>
                </a:solidFill>
              </a:rPr>
              <a:t>- Almost 87% patients have less than 10 positive axillary nodes.</a:t>
            </a:r>
          </a:p>
          <a:p>
            <a:r>
              <a:rPr lang="en-US" sz="2000" b="1" dirty="0" smtClean="0">
                <a:solidFill>
                  <a:schemeClr val="bg1"/>
                </a:solidFill>
              </a:rPr>
              <a:t>- With axillary nodes less than 10,the survival rate is 78% but for nodes greater than 10 the survival rate is 42%.</a:t>
            </a:r>
          </a:p>
          <a:p>
            <a:r>
              <a:rPr lang="en-US" sz="2000" b="1" dirty="0" smtClean="0">
                <a:solidFill>
                  <a:schemeClr val="bg1"/>
                </a:solidFill>
              </a:rPr>
              <a:t>- Maximum nodes found in patient is 52.</a:t>
            </a:r>
          </a:p>
          <a:p>
            <a:r>
              <a:rPr lang="en-US" sz="2000" b="1" dirty="0" smtClean="0">
                <a:solidFill>
                  <a:schemeClr val="bg1"/>
                </a:solidFill>
              </a:rPr>
              <a:t>- 44% patients have 0 axillary nodes and survival rate with 0 axillary nodes is 86%.</a:t>
            </a:r>
          </a:p>
          <a:p>
            <a:r>
              <a:rPr lang="en-US" sz="2000" b="1" dirty="0" smtClean="0">
                <a:solidFill>
                  <a:schemeClr val="bg1"/>
                </a:solidFill>
              </a:rPr>
              <a:t>- Years 1958 reported the maximum number of operations.</a:t>
            </a:r>
          </a:p>
          <a:p>
            <a:r>
              <a:rPr lang="en-US" sz="2000" b="1" dirty="0" smtClean="0">
                <a:solidFill>
                  <a:schemeClr val="bg1"/>
                </a:solidFill>
              </a:rPr>
              <a:t>- The patients operated after 1965 have slightly higher rate of survival than </a:t>
            </a:r>
            <a:r>
              <a:rPr lang="en-US" sz="2000" b="1" dirty="0" err="1" smtClean="0">
                <a:solidFill>
                  <a:schemeClr val="bg1"/>
                </a:solidFill>
              </a:rPr>
              <a:t>patinets</a:t>
            </a:r>
            <a:r>
              <a:rPr lang="en-US" sz="2000" b="1" dirty="0" smtClean="0">
                <a:solidFill>
                  <a:schemeClr val="bg1"/>
                </a:solidFill>
              </a:rPr>
              <a:t> operated before 1960 (Difference in rate of survival is 6%).</a:t>
            </a:r>
            <a:endParaRPr lang="en-US" sz="2000" b="1" dirty="0">
              <a:solidFill>
                <a:schemeClr val="bg1"/>
              </a:solidFill>
            </a:endParaRPr>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3414371016"/>
      </p:ext>
    </p:extLst>
  </p:cSld>
  <p:clrMapOvr>
    <a:masterClrMapping/>
  </p:clrMapOvr>
  <mc:AlternateContent xmlns:mc="http://schemas.openxmlformats.org/markup-compatibility/2006">
    <mc:Choice xmlns:p14="http://schemas.microsoft.com/office/powerpoint/2010/main" Requires="p14">
      <p:transition spd="slow" p14:dur="2000" advTm="76219"/>
    </mc:Choice>
    <mc:Fallback>
      <p:transition spd="slow" advTm="7621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extLst mod="1"/>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Image result for breast cancer backgroun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077830" y="1073881"/>
            <a:ext cx="5018170" cy="1446550"/>
          </a:xfrm>
          <a:prstGeom prst="rect">
            <a:avLst/>
          </a:prstGeom>
          <a:noFill/>
        </p:spPr>
        <p:txBody>
          <a:bodyPr wrap="none" lIns="91440" tIns="45720" rIns="91440" bIns="45720">
            <a:spAutoFit/>
          </a:bodyPr>
          <a:lstStyle/>
          <a:p>
            <a:pPr algn="ctr"/>
            <a:r>
              <a:rPr lang="en-US" sz="8800" b="1" cap="none" spc="0" dirty="0" smtClean="0">
                <a:ln w="9525">
                  <a:solidFill>
                    <a:schemeClr val="bg1"/>
                  </a:solidFill>
                  <a:prstDash val="solid"/>
                </a:ln>
                <a:solidFill>
                  <a:srgbClr val="FF66CC"/>
                </a:solidFill>
                <a:effectLst>
                  <a:glow rad="228600">
                    <a:schemeClr val="accent1">
                      <a:satMod val="175000"/>
                      <a:alpha val="40000"/>
                    </a:schemeClr>
                  </a:glow>
                  <a:outerShdw blurRad="12700" dist="38100" dir="2700000" algn="tl" rotWithShape="0">
                    <a:schemeClr val="bg1">
                      <a:lumMod val="50000"/>
                    </a:schemeClr>
                  </a:outerShdw>
                </a:effectLst>
              </a:rPr>
              <a:t>Thank You</a:t>
            </a:r>
            <a:endParaRPr lang="en-US" sz="8800" b="1" cap="none" spc="0" dirty="0">
              <a:ln w="9525">
                <a:solidFill>
                  <a:schemeClr val="bg1"/>
                </a:solidFill>
                <a:prstDash val="solid"/>
              </a:ln>
              <a:solidFill>
                <a:srgbClr val="FF66CC"/>
              </a:solidFill>
              <a:effectLst>
                <a:glow rad="228600">
                  <a:schemeClr val="accent1">
                    <a:satMod val="175000"/>
                    <a:alpha val="40000"/>
                  </a:schemeClr>
                </a:glow>
                <a:outerShdw blurRad="12700" dist="38100" dir="2700000" algn="tl" rotWithShape="0">
                  <a:schemeClr val="bg1">
                    <a:lumMod val="50000"/>
                  </a:schemeClr>
                </a:outerShdw>
              </a:effectLst>
            </a:endParaRPr>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3857131823"/>
      </p:ext>
    </p:extLst>
  </p:cSld>
  <p:clrMapOvr>
    <a:masterClrMapping/>
  </p:clrMapOvr>
  <mc:AlternateContent xmlns:mc="http://schemas.openxmlformats.org/markup-compatibility/2006">
    <mc:Choice xmlns:p14="http://schemas.microsoft.com/office/powerpoint/2010/main" Requires="p14">
      <p:transition spd="slow" p14:dur="2000" advTm="3762"/>
    </mc:Choice>
    <mc:Fallback>
      <p:transition spd="slow" advTm="376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extLst mod="1"/>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Image result for breast cancer backgroun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1" y="-73152"/>
            <a:ext cx="9384146" cy="6155531"/>
          </a:xfrm>
          <a:prstGeom prst="rect">
            <a:avLst/>
          </a:prstGeom>
        </p:spPr>
        <p:txBody>
          <a:bodyPr wrap="square">
            <a:spAutoFit/>
          </a:bodyPr>
          <a:lstStyle/>
          <a:p>
            <a:r>
              <a:rPr lang="en-US" sz="3600" b="1" dirty="0" smtClean="0">
                <a:solidFill>
                  <a:srgbClr val="FF66CC"/>
                </a:solidFill>
              </a:rPr>
              <a:t>Breast Cancer survival</a:t>
            </a:r>
          </a:p>
          <a:p>
            <a:endParaRPr lang="en-US" dirty="0" smtClean="0">
              <a:solidFill>
                <a:schemeClr val="bg1"/>
              </a:solidFill>
            </a:endParaRPr>
          </a:p>
          <a:p>
            <a:r>
              <a:rPr lang="en-US" sz="2000" b="1" dirty="0" smtClean="0">
                <a:solidFill>
                  <a:srgbClr val="FF66CC"/>
                </a:solidFill>
              </a:rPr>
              <a:t>Data Set Information</a:t>
            </a:r>
            <a:endParaRPr lang="en-US" sz="2000" dirty="0">
              <a:solidFill>
                <a:srgbClr val="FF66CC"/>
              </a:solidFill>
            </a:endParaRPr>
          </a:p>
          <a:p>
            <a:r>
              <a:rPr lang="en-US" sz="2000" dirty="0" smtClean="0">
                <a:solidFill>
                  <a:schemeClr val="bg1"/>
                </a:solidFill>
              </a:rPr>
              <a:t>The dataset contains cases from a study that was conducted between 1958 and 1970 at the University of Chicago's Billings Hospital on the survival of patients who had undergone surgery for breast cancer. This dataset contains the information of 306 patients.</a:t>
            </a:r>
          </a:p>
          <a:p>
            <a:endParaRPr lang="en-US" sz="2000" b="1" dirty="0" smtClean="0">
              <a:solidFill>
                <a:schemeClr val="bg1"/>
              </a:solidFill>
            </a:endParaRPr>
          </a:p>
          <a:p>
            <a:r>
              <a:rPr lang="en-US" sz="2000" b="1" dirty="0" smtClean="0">
                <a:solidFill>
                  <a:srgbClr val="FF66CC"/>
                </a:solidFill>
              </a:rPr>
              <a:t>Attribute Information</a:t>
            </a:r>
          </a:p>
          <a:p>
            <a:r>
              <a:rPr lang="en-US" sz="2000" dirty="0" smtClean="0">
                <a:solidFill>
                  <a:schemeClr val="bg1"/>
                </a:solidFill>
              </a:rPr>
              <a:t>Age of patient at time of operation (numerical) </a:t>
            </a:r>
          </a:p>
          <a:p>
            <a:r>
              <a:rPr lang="en-US" sz="2000" dirty="0" smtClean="0">
                <a:solidFill>
                  <a:schemeClr val="bg1"/>
                </a:solidFill>
              </a:rPr>
              <a:t>Patient's year of operation (year - 1900, numerical) </a:t>
            </a:r>
          </a:p>
          <a:p>
            <a:r>
              <a:rPr lang="en-US" sz="2000" dirty="0" smtClean="0">
                <a:solidFill>
                  <a:schemeClr val="bg1"/>
                </a:solidFill>
              </a:rPr>
              <a:t>Number of positive axillary nodes detected (numerical) </a:t>
            </a:r>
          </a:p>
          <a:p>
            <a:r>
              <a:rPr lang="en-US" sz="2000" dirty="0" smtClean="0">
                <a:solidFill>
                  <a:schemeClr val="bg1"/>
                </a:solidFill>
              </a:rPr>
              <a:t>Survival status (class attribute) -- 1 = the patient survived 5 years or longer -- 2 = the patient died within 5 year</a:t>
            </a:r>
          </a:p>
          <a:p>
            <a:endParaRPr lang="en-US" sz="2000" dirty="0" smtClean="0">
              <a:solidFill>
                <a:schemeClr val="bg1"/>
              </a:solidFill>
            </a:endParaRPr>
          </a:p>
          <a:p>
            <a:r>
              <a:rPr lang="en-US" sz="2000" b="1" dirty="0" smtClean="0">
                <a:solidFill>
                  <a:srgbClr val="FF66CC"/>
                </a:solidFill>
              </a:rPr>
              <a:t>Objective</a:t>
            </a:r>
            <a:endParaRPr lang="en-US" sz="2000" b="1" dirty="0">
              <a:solidFill>
                <a:srgbClr val="FF66CC"/>
              </a:solidFill>
            </a:endParaRPr>
          </a:p>
          <a:p>
            <a:r>
              <a:rPr lang="en-US" sz="2000" dirty="0" smtClean="0">
                <a:solidFill>
                  <a:schemeClr val="bg1"/>
                </a:solidFill>
              </a:rPr>
              <a:t>The objective is to get insights from the data whether the patient will survive after 5 years or not based upon the patient’s age, year of operation and the number of positive axillary nodes.</a:t>
            </a:r>
            <a:endParaRPr lang="en-US" sz="2000" dirty="0">
              <a:solidFill>
                <a:schemeClr val="bg1"/>
              </a:solidFill>
            </a:endParaRPr>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1933205862"/>
      </p:ext>
    </p:extLst>
  </p:cSld>
  <p:clrMapOvr>
    <a:masterClrMapping/>
  </p:clrMapOvr>
  <mc:AlternateContent xmlns:mc="http://schemas.openxmlformats.org/markup-compatibility/2006" xmlns:p14="http://schemas.microsoft.com/office/powerpoint/2010/main">
    <mc:Choice Requires="p14">
      <p:transition p14:dur="0" advTm="37600"/>
    </mc:Choice>
    <mc:Fallback xmlns="">
      <p:transition advTm="376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extLst mod="1">
    <p:ext uri="{3A86A75C-4F4B-4683-9AE1-C65F6400EC91}">
      <p14:laserTraceLst xmlns:p14="http://schemas.microsoft.com/office/powerpoint/2010/main">
        <p14:tracePtLst>
          <p14:tracePt t="19010" x="1339850" y="5003800"/>
          <p14:tracePt t="19030" x="1339850" y="5010150"/>
          <p14:tracePt t="19038" x="1339850" y="5022850"/>
          <p14:tracePt t="19062" x="1339850" y="5035550"/>
          <p14:tracePt t="19070" x="1339850" y="5041900"/>
          <p14:tracePt t="19089" x="1333500" y="5048250"/>
          <p14:tracePt t="19100" x="1314450" y="5067300"/>
          <p14:tracePt t="19116" x="1276350" y="5111750"/>
          <p14:tracePt t="19133" x="1238250" y="5175250"/>
          <p14:tracePt t="19150" x="1174750" y="5251450"/>
          <p14:tracePt t="19166" x="1041400" y="5416550"/>
          <p14:tracePt t="19183" x="838200" y="5594350"/>
          <p14:tracePt t="19200" x="609600" y="5753100"/>
          <p14:tracePt t="19216" x="520700" y="5810250"/>
          <p14:tracePt t="19250" x="514350" y="5810250"/>
          <p14:tracePt t="19266" x="495300" y="5810250"/>
          <p14:tracePt t="19283" x="476250" y="5810250"/>
          <p14:tracePt t="19299" x="444500" y="5797550"/>
          <p14:tracePt t="19316" x="425450" y="5791200"/>
          <p14:tracePt t="19394" x="431800" y="5759450"/>
          <p14:tracePt t="19403" x="431800" y="5753100"/>
          <p14:tracePt t="19410" x="444500" y="5708650"/>
          <p14:tracePt t="19418" x="457200" y="5683250"/>
          <p14:tracePt t="19433" x="463550" y="5626100"/>
          <p14:tracePt t="19449" x="463550" y="5518150"/>
          <p14:tracePt t="19466" x="463550" y="5473700"/>
          <p14:tracePt t="19483" x="469900" y="5441950"/>
          <p14:tracePt t="19499" x="476250" y="5391150"/>
          <p14:tracePt t="19533" x="482600" y="5308600"/>
          <p14:tracePt t="19549" x="488950" y="5226050"/>
          <p14:tracePt t="19566" x="488950" y="5149850"/>
          <p14:tracePt t="19582" x="488950" y="5092700"/>
          <p14:tracePt t="19599" x="488950" y="5010150"/>
          <p14:tracePt t="19616" x="501650" y="4946650"/>
          <p14:tracePt t="19633" x="501650" y="4857750"/>
          <p14:tracePt t="19649" x="501650" y="4641850"/>
          <p14:tracePt t="19666" x="476250" y="4445000"/>
          <p14:tracePt t="19682" x="425450" y="4235450"/>
          <p14:tracePt t="19699" x="381000" y="4083050"/>
          <p14:tracePt t="19716" x="368300" y="3975100"/>
          <p14:tracePt t="19732" x="368300" y="3879850"/>
          <p14:tracePt t="19749" x="368300" y="3835400"/>
          <p14:tracePt t="19766" x="368300" y="3790950"/>
          <p14:tracePt t="19782" x="368300" y="3778250"/>
          <p14:tracePt t="19799" x="374650" y="3746500"/>
          <p14:tracePt t="19816" x="387350" y="3733800"/>
          <p14:tracePt t="19833" x="387350" y="3721100"/>
          <p14:tracePt t="19849" x="412750" y="3695700"/>
          <p14:tracePt t="19865" x="444500" y="3638550"/>
          <p14:tracePt t="19882" x="457200" y="3568700"/>
          <p14:tracePt t="19899" x="476250" y="3511550"/>
          <p14:tracePt t="19915" x="482600" y="3460750"/>
          <p14:tracePt t="19932" x="482600" y="3448050"/>
          <p14:tracePt t="19949" x="488950" y="3441700"/>
          <p14:tracePt t="19982" x="488950" y="3435350"/>
          <p14:tracePt t="20002" x="488950" y="3422650"/>
          <p14:tracePt t="20015" x="488950" y="3416300"/>
          <p14:tracePt t="20032" x="495300" y="3416300"/>
          <p14:tracePt t="20098" x="495300" y="3409950"/>
          <p14:tracePt t="20162" x="495300" y="3403600"/>
          <p14:tracePt t="20178" x="495300" y="3397250"/>
          <p14:tracePt t="20194" x="495300" y="3390900"/>
          <p14:tracePt t="20202" x="495300" y="3384550"/>
          <p14:tracePt t="20215" x="495300" y="3365500"/>
          <p14:tracePt t="20232" x="495300" y="3327400"/>
          <p14:tracePt t="20249" x="495300" y="3308350"/>
          <p14:tracePt t="20265" x="495300" y="3289300"/>
          <p14:tracePt t="20354" x="495300" y="3276600"/>
          <p14:tracePt t="20362" x="495300" y="3270250"/>
          <p14:tracePt t="20370" x="482600" y="3263900"/>
          <p14:tracePt t="20382" x="476250" y="3263900"/>
          <p14:tracePt t="20398" x="457200" y="3238500"/>
          <p14:tracePt t="20415" x="444500" y="3232150"/>
          <p14:tracePt t="20431" x="425450" y="3213100"/>
          <p14:tracePt t="20449" x="406400" y="3175000"/>
          <p14:tracePt t="20465" x="387350" y="3155950"/>
          <p14:tracePt t="20530" x="387350" y="3149600"/>
          <p14:tracePt t="20538" x="387350" y="3143250"/>
          <p14:tracePt t="20548" x="374650" y="3130550"/>
          <p14:tracePt t="20565" x="361950" y="3117850"/>
          <p14:tracePt t="20598" x="355600" y="3111500"/>
          <p14:tracePt t="20615" x="349250" y="3098800"/>
          <p14:tracePt t="20962" x="368300" y="3098800"/>
          <p14:tracePt t="20970" x="374650" y="3098800"/>
          <p14:tracePt t="20981" x="381000" y="3098800"/>
          <p14:tracePt t="20998" x="400050" y="3092450"/>
          <p14:tracePt t="21014" x="425450" y="3092450"/>
          <p14:tracePt t="21031" x="476250" y="3092450"/>
          <p14:tracePt t="21047" x="539750" y="3079750"/>
          <p14:tracePt t="21065" x="615950" y="3079750"/>
          <p14:tracePt t="21081" x="698500" y="3079750"/>
          <p14:tracePt t="21097" x="774700" y="3079750"/>
          <p14:tracePt t="21114" x="800100" y="3079750"/>
          <p14:tracePt t="21154" x="812800" y="3079750"/>
          <p14:tracePt t="21164" x="819150" y="3079750"/>
          <p14:tracePt t="21181" x="863600" y="3079750"/>
          <p14:tracePt t="21197" x="889000" y="3079750"/>
          <p14:tracePt t="21214" x="920750" y="3079750"/>
          <p14:tracePt t="21231" x="927100" y="3079750"/>
          <p14:tracePt t="21266" x="933450" y="3079750"/>
          <p14:tracePt t="21281" x="939800" y="3079750"/>
          <p14:tracePt t="21297" x="984250" y="3079750"/>
          <p14:tracePt t="21314" x="990600" y="3079750"/>
          <p14:tracePt t="21458" x="984250" y="3079750"/>
          <p14:tracePt t="21466" x="971550" y="3079750"/>
          <p14:tracePt t="21474" x="939800" y="3079750"/>
          <p14:tracePt t="21483" x="914400" y="3079750"/>
          <p14:tracePt t="21497" x="882650" y="3079750"/>
          <p14:tracePt t="21514" x="812800" y="3086100"/>
          <p14:tracePt t="21530" x="787400" y="3092450"/>
          <p14:tracePt t="21564" x="781050" y="3092450"/>
          <p14:tracePt t="21580" x="774700" y="3092450"/>
          <p14:tracePt t="21597" x="768350" y="3092450"/>
          <p14:tracePt t="21622" x="762000" y="3092450"/>
          <p14:tracePt t="21630" x="755650" y="3092450"/>
          <p14:tracePt t="21647" x="736600" y="3098800"/>
          <p14:tracePt t="21663" x="698500" y="3105150"/>
          <p14:tracePt t="21680" x="654050" y="3105150"/>
          <p14:tracePt t="21697" x="609600" y="3117850"/>
          <p14:tracePt t="21714" x="571500" y="3124200"/>
          <p14:tracePt t="21730" x="539750" y="3130550"/>
          <p14:tracePt t="21747" x="520700" y="3130550"/>
          <p14:tracePt t="21763" x="488950" y="3136900"/>
          <p14:tracePt t="21780" x="476250" y="3136900"/>
          <p14:tracePt t="21797" x="457200" y="3143250"/>
          <p14:tracePt t="21813" x="431800" y="3149600"/>
          <p14:tracePt t="21862" x="419100" y="3149600"/>
          <p14:tracePt t="21870" x="412750" y="3149600"/>
          <p14:tracePt t="21880" x="406400" y="3155950"/>
          <p14:tracePt t="21897" x="400050" y="3155950"/>
          <p14:tracePt t="21913" x="381000" y="3162300"/>
          <p14:tracePt t="21958" x="374650" y="3162300"/>
          <p14:tracePt t="21974" x="368300" y="3162300"/>
          <p14:tracePt t="21990" x="361950" y="3175000"/>
          <p14:tracePt t="21998" x="361950" y="3181350"/>
          <p14:tracePt t="22070" x="361950" y="3187700"/>
          <p14:tracePt t="22077" x="361950" y="3194050"/>
          <p14:tracePt t="22086" x="381000" y="3200400"/>
          <p14:tracePt t="22096" x="393700" y="3206750"/>
          <p14:tracePt t="22113" x="412750" y="3206750"/>
          <p14:tracePt t="22130" x="419100" y="3213100"/>
          <p14:tracePt t="22198" x="431800" y="3219450"/>
          <p14:tracePt t="22206" x="438150" y="3219450"/>
          <p14:tracePt t="22215" x="444500" y="3219450"/>
          <p14:tracePt t="22230" x="457200" y="3219450"/>
          <p14:tracePt t="22246" x="476250" y="3232150"/>
          <p14:tracePt t="22263" x="501650" y="3232150"/>
          <p14:tracePt t="22279" x="520700" y="3238500"/>
          <p14:tracePt t="22296" x="539750" y="3238500"/>
          <p14:tracePt t="22313" x="552450" y="3238500"/>
          <p14:tracePt t="22329" x="558800" y="3238500"/>
          <p14:tracePt t="22346" x="571500" y="3238500"/>
          <p14:tracePt t="22363" x="609600" y="3238500"/>
          <p14:tracePt t="22379" x="647700" y="3238500"/>
          <p14:tracePt t="22396" x="660400" y="3238500"/>
          <p14:tracePt t="22413" x="673100" y="3238500"/>
          <p14:tracePt t="22429" x="717550" y="3244850"/>
          <p14:tracePt t="22446" x="755650" y="3244850"/>
          <p14:tracePt t="22463" x="812800" y="3251200"/>
          <p14:tracePt t="22479" x="901700" y="3263900"/>
          <p14:tracePt t="22496" x="958850" y="3263900"/>
          <p14:tracePt t="22512" x="1028700" y="3263900"/>
          <p14:tracePt t="22529" x="1085850" y="3270250"/>
          <p14:tracePt t="22546" x="1143000" y="3270250"/>
          <p14:tracePt t="22549" x="1181100" y="3276600"/>
          <p14:tracePt t="22563" x="1212850" y="3282950"/>
          <p14:tracePt t="22579" x="1282700" y="3302000"/>
          <p14:tracePt t="22596" x="1352550" y="3308350"/>
          <p14:tracePt t="22613" x="1428750" y="3314700"/>
          <p14:tracePt t="22629" x="1574800" y="3333750"/>
          <p14:tracePt t="22646" x="1682750" y="3333750"/>
          <p14:tracePt t="22662" x="1784350" y="3352800"/>
          <p14:tracePt t="22679" x="1905000" y="3359150"/>
          <p14:tracePt t="22696" x="1987550" y="3378200"/>
          <p14:tracePt t="22712" x="2038350" y="3378200"/>
          <p14:tracePt t="22729" x="2063750" y="3384550"/>
          <p14:tracePt t="22746" x="2095500" y="3390900"/>
          <p14:tracePt t="22762" x="2146300" y="3397250"/>
          <p14:tracePt t="22779" x="2190750" y="3409950"/>
          <p14:tracePt t="22795" x="2228850" y="3416300"/>
          <p14:tracePt t="22812" x="2235200" y="3416300"/>
          <p14:tracePt t="22966" x="2235200" y="3429000"/>
          <p14:tracePt t="22974" x="2235200" y="3435350"/>
          <p14:tracePt t="22982" x="2222500" y="3435350"/>
          <p14:tracePt t="22995" x="2216150" y="3435350"/>
          <p14:tracePt t="23012" x="2178050" y="3441700"/>
          <p14:tracePt t="23029" x="2133600" y="3441700"/>
          <p14:tracePt t="23045" x="2082800" y="3441700"/>
          <p14:tracePt t="23062" x="2063750" y="3441700"/>
          <p14:tracePt t="23078" x="2051050" y="3441700"/>
          <p14:tracePt t="23095" x="2019300" y="3441700"/>
          <p14:tracePt t="23112" x="1993900" y="3441700"/>
          <p14:tracePt t="23128" x="1962150" y="3441700"/>
          <p14:tracePt t="23145" x="1917700" y="3435350"/>
          <p14:tracePt t="23162" x="1898650" y="3429000"/>
          <p14:tracePt t="23178" x="1866900" y="3429000"/>
          <p14:tracePt t="23195" x="1835150" y="3429000"/>
          <p14:tracePt t="23212" x="1784350" y="3416300"/>
          <p14:tracePt t="23229" x="1720850" y="3409950"/>
          <p14:tracePt t="23245" x="1682750" y="3409950"/>
          <p14:tracePt t="23261" x="1606550" y="3409950"/>
          <p14:tracePt t="23278" x="1568450" y="3403600"/>
          <p14:tracePt t="23295" x="1536700" y="3403600"/>
          <p14:tracePt t="23312" x="1473200" y="3403600"/>
          <p14:tracePt t="23328" x="1416050" y="3403600"/>
          <p14:tracePt t="23345" x="1346200" y="3403600"/>
          <p14:tracePt t="23362" x="1270000" y="3403600"/>
          <p14:tracePt t="23378" x="1212850" y="3403600"/>
          <p14:tracePt t="23395" x="1162050" y="3403600"/>
          <p14:tracePt t="23411" x="1111250" y="3403600"/>
          <p14:tracePt t="23429" x="1079500" y="3403600"/>
          <p14:tracePt t="23445" x="1047750" y="3403600"/>
          <p14:tracePt t="23461" x="1022350" y="3403600"/>
          <p14:tracePt t="23479" x="990600" y="3403600"/>
          <p14:tracePt t="23495" x="952500" y="3403600"/>
          <p14:tracePt t="23511" x="895350" y="3403600"/>
          <p14:tracePt t="23528" x="819150" y="3403600"/>
          <p14:tracePt t="23545" x="736600" y="3403600"/>
          <p14:tracePt t="23561" x="673100" y="3403600"/>
          <p14:tracePt t="23578" x="596900" y="3403600"/>
          <p14:tracePt t="23595" x="571500" y="3403600"/>
          <p14:tracePt t="23611" x="527050" y="3403600"/>
          <p14:tracePt t="23702" x="520700" y="3403600"/>
          <p14:tracePt t="23718" x="514350" y="3403600"/>
          <p14:tracePt t="23726" x="508000" y="3403600"/>
          <p14:tracePt t="23734" x="508000" y="3409950"/>
          <p14:tracePt t="23744" x="501650" y="3416300"/>
          <p14:tracePt t="23766" x="495300" y="3429000"/>
          <p14:tracePt t="23798" x="495300" y="3441700"/>
          <p14:tracePt t="23806" x="495300" y="3448050"/>
          <p14:tracePt t="23815" x="495300" y="3454400"/>
          <p14:tracePt t="23830" x="495300" y="3467100"/>
          <p14:tracePt t="23845" x="495300" y="3473450"/>
          <p14:tracePt t="23861" x="508000" y="3511550"/>
          <p14:tracePt t="23877" x="558800" y="3549650"/>
          <p14:tracePt t="23894" x="596900" y="3568700"/>
          <p14:tracePt t="23911" x="641350" y="3587750"/>
          <p14:tracePt t="23927" x="711200" y="3594100"/>
          <p14:tracePt t="23944" x="749300" y="3619500"/>
          <p14:tracePt t="23961" x="831850" y="3625850"/>
          <p14:tracePt t="23977" x="901700" y="3632200"/>
          <p14:tracePt t="23994" x="965200" y="3638550"/>
          <p14:tracePt t="24011" x="1022350" y="3638550"/>
          <p14:tracePt t="24027" x="1111250" y="3651250"/>
          <p14:tracePt t="24044" x="1212850" y="3651250"/>
          <p14:tracePt t="24046" x="1257300" y="3651250"/>
          <p14:tracePt t="24061" x="1295400" y="3651250"/>
          <p14:tracePt t="24077" x="1377950" y="3651250"/>
          <p14:tracePt t="24094" x="1435100" y="3651250"/>
          <p14:tracePt t="24111" x="1454150" y="3651250"/>
          <p14:tracePt t="24144" x="1460500" y="3651250"/>
          <p14:tracePt t="24166" x="1466850" y="3651250"/>
          <p14:tracePt t="24177" x="1473200" y="3651250"/>
          <p14:tracePt t="24194" x="1492250" y="3651250"/>
          <p14:tracePt t="24210" x="1536700" y="3651250"/>
          <p14:tracePt t="24227" x="1562100" y="3651250"/>
          <p14:tracePt t="24244" x="1587500" y="3651250"/>
          <p14:tracePt t="24261" x="1600200" y="3651250"/>
          <p14:tracePt t="24277" x="1682750" y="3651250"/>
          <p14:tracePt t="24294" x="1714500" y="3651250"/>
          <p14:tracePt t="24310" x="1771650" y="3651250"/>
          <p14:tracePt t="24327" x="1803400" y="3651250"/>
          <p14:tracePt t="24344" x="1828800" y="3651250"/>
          <p14:tracePt t="24360" x="1860550" y="3651250"/>
          <p14:tracePt t="24377" x="1873250" y="3651250"/>
          <p14:tracePt t="24394" x="1879600" y="3651250"/>
          <p14:tracePt t="24410" x="1898650" y="3651250"/>
          <p14:tracePt t="24427" x="1917700" y="3651250"/>
          <p14:tracePt t="24444" x="1936750" y="3651250"/>
          <p14:tracePt t="24461" x="1968500" y="3651250"/>
          <p14:tracePt t="24477" x="1993900" y="3651250"/>
          <p14:tracePt t="24493" x="2025650" y="3651250"/>
          <p14:tracePt t="24510" x="2076450" y="3651250"/>
          <p14:tracePt t="24527" x="2120900" y="3651250"/>
          <p14:tracePt t="24544" x="2165350" y="3651250"/>
          <p14:tracePt t="24570" x="2241550" y="3651250"/>
          <p14:tracePt t="24578" x="2279650" y="3651250"/>
          <p14:tracePt t="24593" x="2343150" y="3651250"/>
          <p14:tracePt t="24610" x="2381250" y="3651250"/>
          <p14:tracePt t="24627" x="2451100" y="3651250"/>
          <p14:tracePt t="24643" x="2501900" y="3651250"/>
          <p14:tracePt t="24660" x="2565400" y="3651250"/>
          <p14:tracePt t="24676" x="2628900" y="3651250"/>
          <p14:tracePt t="24694" x="2711450" y="3651250"/>
          <p14:tracePt t="24710" x="2774950" y="3651250"/>
          <p14:tracePt t="24726" x="2838450" y="3651250"/>
          <p14:tracePt t="24743" x="2870200" y="3651250"/>
          <p14:tracePt t="24760" x="2914650" y="3651250"/>
          <p14:tracePt t="24777" x="2946400" y="3651250"/>
          <p14:tracePt t="24793" x="2978150" y="3651250"/>
          <p14:tracePt t="24826" x="2990850" y="3651250"/>
          <p14:tracePt t="24843" x="3003550" y="3651250"/>
          <p14:tracePt t="24860" x="3028950" y="3651250"/>
          <p14:tracePt t="24876" x="3079750" y="3651250"/>
          <p14:tracePt t="24893" x="3117850" y="3651250"/>
          <p14:tracePt t="24910" x="3187700" y="3663950"/>
          <p14:tracePt t="24926" x="3244850" y="3663950"/>
          <p14:tracePt t="24943" x="3333750" y="3689350"/>
          <p14:tracePt t="24960" x="3403600" y="3695700"/>
          <p14:tracePt t="24977" x="3460750" y="3714750"/>
          <p14:tracePt t="24993" x="3467100" y="3714750"/>
          <p14:tracePt t="25034" x="3473450" y="3714750"/>
          <p14:tracePt t="25162" x="3473450" y="3721100"/>
          <p14:tracePt t="25194" x="3467100" y="3727450"/>
          <p14:tracePt t="25202" x="3454400" y="3733800"/>
          <p14:tracePt t="25210" x="3435350" y="3746500"/>
          <p14:tracePt t="25226" x="3403600" y="3759200"/>
          <p14:tracePt t="25243" x="3352800" y="3778250"/>
          <p14:tracePt t="25259" x="3295650" y="3784600"/>
          <p14:tracePt t="25276" x="3257550" y="3797300"/>
          <p14:tracePt t="25293" x="3206750" y="3803650"/>
          <p14:tracePt t="25309" x="3149600" y="3810000"/>
          <p14:tracePt t="25326" x="3079750" y="3822700"/>
          <p14:tracePt t="25343" x="3022600" y="3822700"/>
          <p14:tracePt t="25359" x="2965450" y="3822700"/>
          <p14:tracePt t="25376" x="2921000" y="3822700"/>
          <p14:tracePt t="25393" x="2851150" y="3822700"/>
          <p14:tracePt t="25409" x="2724150" y="3822700"/>
          <p14:tracePt t="25426" x="2603500" y="3822700"/>
          <p14:tracePt t="25442" x="2489200" y="3822700"/>
          <p14:tracePt t="25459" x="2374900" y="3822700"/>
          <p14:tracePt t="25476" x="2298700" y="3822700"/>
          <p14:tracePt t="25492" x="2273300" y="3822700"/>
          <p14:tracePt t="25509" x="2228850" y="3816350"/>
          <p14:tracePt t="25526" x="2152650" y="3803650"/>
          <p14:tracePt t="25542" x="2095500" y="3803650"/>
          <p14:tracePt t="25546" x="2057400" y="3797300"/>
          <p14:tracePt t="25559" x="2025650" y="3797300"/>
          <p14:tracePt t="25576" x="1936750" y="3784600"/>
          <p14:tracePt t="25593" x="1816100" y="3765550"/>
          <p14:tracePt t="25609" x="1708150" y="3746500"/>
          <p14:tracePt t="25626" x="1644650" y="3733800"/>
          <p14:tracePt t="25642" x="1638300" y="3733800"/>
          <p14:tracePt t="25659" x="1606550" y="3733800"/>
          <p14:tracePt t="25675" x="1574800" y="3727450"/>
          <p14:tracePt t="25692" x="1555750" y="3727450"/>
          <p14:tracePt t="25708" x="1511300" y="3727450"/>
          <p14:tracePt t="25725" x="1466850" y="3727450"/>
          <p14:tracePt t="25742" x="1409700" y="3727450"/>
          <p14:tracePt t="25759" x="1352550" y="3727450"/>
          <p14:tracePt t="25775" x="1289050" y="3727450"/>
          <p14:tracePt t="25792" x="1231900" y="3721100"/>
          <p14:tracePt t="25809" x="1219200" y="3721100"/>
          <p14:tracePt t="25825" x="1212850" y="3721100"/>
          <p14:tracePt t="25842" x="1181100" y="3721100"/>
          <p14:tracePt t="25859" x="1130300" y="3721100"/>
          <p14:tracePt t="25875" x="1073150" y="3721100"/>
          <p14:tracePt t="25892" x="1041400" y="3714750"/>
          <p14:tracePt t="25930" x="1035050" y="3714750"/>
          <p14:tracePt t="25962" x="1022350" y="3714750"/>
          <p14:tracePt t="25970" x="1003300" y="3714750"/>
          <p14:tracePt t="25978" x="990600" y="3714750"/>
          <p14:tracePt t="25992" x="971550" y="3714750"/>
          <p14:tracePt t="26009" x="933450" y="3714750"/>
          <p14:tracePt t="26025" x="908050" y="3714750"/>
          <p14:tracePt t="26178" x="914400" y="3714750"/>
          <p14:tracePt t="26186" x="920750" y="3714750"/>
          <p14:tracePt t="26194" x="933450" y="3714750"/>
          <p14:tracePt t="26209" x="946150" y="3714750"/>
          <p14:tracePt t="26225" x="977900" y="3714750"/>
          <p14:tracePt t="26241" x="1022350" y="3714750"/>
          <p14:tracePt t="26258" x="1060450" y="3714750"/>
          <p14:tracePt t="26275" x="1098550" y="3714750"/>
          <p14:tracePt t="26291" x="1136650" y="3714750"/>
          <p14:tracePt t="26308" x="1187450" y="3714750"/>
          <p14:tracePt t="26325" x="1244600" y="3714750"/>
          <p14:tracePt t="26341" x="1301750" y="3714750"/>
          <p14:tracePt t="26358" x="1358900" y="3714750"/>
          <p14:tracePt t="26375" x="1416050" y="3714750"/>
          <p14:tracePt t="26391" x="1485900" y="3714750"/>
          <p14:tracePt t="26409" x="1574800" y="3714750"/>
          <p14:tracePt t="26425" x="1619250" y="3714750"/>
          <p14:tracePt t="26441" x="1816100" y="3721100"/>
          <p14:tracePt t="26458" x="1936750" y="3740150"/>
          <p14:tracePt t="26475" x="2025650" y="3746500"/>
          <p14:tracePt t="26491" x="2070100" y="3752850"/>
          <p14:tracePt t="26508" x="2076450" y="3752850"/>
          <p14:tracePt t="26541" x="2082800" y="3752850"/>
          <p14:tracePt t="27098" x="2089150" y="3752850"/>
          <p14:tracePt t="27114" x="2089150" y="3784600"/>
          <p14:tracePt t="27122" x="2089150" y="3790950"/>
          <p14:tracePt t="27130" x="2089150" y="3829050"/>
          <p14:tracePt t="27140" x="2089150" y="3867150"/>
          <p14:tracePt t="27157" x="2089150" y="3943350"/>
          <p14:tracePt t="27174" x="2063750" y="4006850"/>
          <p14:tracePt t="27190" x="2057400" y="4064000"/>
          <p14:tracePt t="27207" x="2044700" y="4108450"/>
          <p14:tracePt t="27224" x="2032000" y="4146550"/>
          <p14:tracePt t="27241" x="2032000" y="4159250"/>
          <p14:tracePt t="27257" x="2025650" y="4191000"/>
          <p14:tracePt t="27274" x="2019300" y="4197350"/>
          <p14:tracePt t="27290" x="2019300" y="4229100"/>
          <p14:tracePt t="27307" x="2019300" y="4298950"/>
          <p14:tracePt t="27324" x="2012950" y="4362450"/>
          <p14:tracePt t="27340" x="2012950" y="4406900"/>
          <p14:tracePt t="27357" x="2006600" y="4438650"/>
          <p14:tracePt t="27374" x="1993900" y="4464050"/>
          <p14:tracePt t="27390" x="1987550" y="4495800"/>
          <p14:tracePt t="27407" x="1974850" y="4508500"/>
          <p14:tracePt t="27441" x="1962150" y="4514850"/>
          <p14:tracePt t="27457" x="1949450" y="4521200"/>
          <p14:tracePt t="27473" x="1930400" y="4527550"/>
          <p14:tracePt t="27490" x="1873250" y="4565650"/>
          <p14:tracePt t="27507" x="1809750" y="4578350"/>
          <p14:tracePt t="27523" x="1746250" y="4597400"/>
          <p14:tracePt t="27540" x="1689100" y="4603750"/>
          <p14:tracePt t="27557" x="1657350" y="4622800"/>
          <p14:tracePt t="27590" x="1638300" y="4629150"/>
          <p14:tracePt t="27607" x="1600200" y="4641850"/>
          <p14:tracePt t="27623" x="1568450" y="4648200"/>
          <p14:tracePt t="27640" x="1536700" y="4654550"/>
          <p14:tracePt t="27657" x="1498600" y="4660900"/>
          <p14:tracePt t="27673" x="1454150" y="4686300"/>
          <p14:tracePt t="27690" x="1435100" y="4686300"/>
          <p14:tracePt t="27707" x="1416050" y="4686300"/>
          <p14:tracePt t="27723" x="1397000" y="4686300"/>
          <p14:tracePt t="27740" x="1371600" y="4686300"/>
          <p14:tracePt t="27757" x="1333500" y="4686300"/>
          <p14:tracePt t="27773" x="1250950" y="4686300"/>
          <p14:tracePt t="27790" x="1200150" y="4686300"/>
          <p14:tracePt t="27806" x="1174750" y="4686300"/>
          <p14:tracePt t="27823" x="1162050" y="4686300"/>
          <p14:tracePt t="27840" x="1136650" y="4686300"/>
          <p14:tracePt t="27856" x="1085850" y="4686300"/>
          <p14:tracePt t="27873" x="1028700" y="4686300"/>
          <p14:tracePt t="27890" x="984250" y="4686300"/>
          <p14:tracePt t="27906" x="958850" y="4686300"/>
          <p14:tracePt t="27923" x="946150" y="4686300"/>
          <p14:tracePt t="27940" x="939800" y="4686300"/>
          <p14:tracePt t="27957" x="889000" y="4686300"/>
          <p14:tracePt t="27973" x="819150" y="4686300"/>
          <p14:tracePt t="27989" x="666750" y="4686300"/>
          <p14:tracePt t="28006" x="558800" y="4673600"/>
          <p14:tracePt t="28023" x="552450" y="4673600"/>
          <p14:tracePt t="28414" x="552450" y="4667250"/>
          <p14:tracePt t="28462" x="571500" y="4660900"/>
          <p14:tracePt t="28478" x="584200" y="4660900"/>
          <p14:tracePt t="28486" x="590550" y="4660900"/>
          <p14:tracePt t="28494" x="603250" y="4641850"/>
          <p14:tracePt t="28506" x="622300" y="4641850"/>
          <p14:tracePt t="28522" x="647700" y="4635500"/>
          <p14:tracePt t="28539" x="666750" y="4635500"/>
          <p14:tracePt t="28556" x="711200" y="4622800"/>
          <p14:tracePt t="28573" x="755650" y="4616450"/>
          <p14:tracePt t="28589" x="806450" y="4616450"/>
          <p14:tracePt t="28605" x="895350" y="4610100"/>
          <p14:tracePt t="28622" x="946150" y="4610100"/>
          <p14:tracePt t="28639" x="990600" y="4610100"/>
          <p14:tracePt t="28655" x="1022350" y="4610100"/>
          <p14:tracePt t="28672" x="1060450" y="4610100"/>
          <p14:tracePt t="28689" x="1079500" y="4610100"/>
          <p14:tracePt t="28705" x="1104900" y="4610100"/>
          <p14:tracePt t="28722" x="1130300" y="4610100"/>
          <p14:tracePt t="28739" x="1181100" y="4610100"/>
          <p14:tracePt t="28755" x="1225550" y="4610100"/>
          <p14:tracePt t="28772" x="1295400" y="4610100"/>
          <p14:tracePt t="28789" x="1339850" y="4610100"/>
          <p14:tracePt t="28805" x="1409700" y="4610100"/>
          <p14:tracePt t="28822" x="1441450" y="4610100"/>
          <p14:tracePt t="28838" x="1473200" y="4610100"/>
          <p14:tracePt t="28855" x="1492250" y="4610100"/>
          <p14:tracePt t="28872" x="1504950" y="4610100"/>
          <p14:tracePt t="29014" x="1498600" y="4610100"/>
          <p14:tracePt t="29022" x="1485900" y="4610100"/>
          <p14:tracePt t="29030" x="1479550" y="4610100"/>
          <p14:tracePt t="29038" x="1473200" y="4610100"/>
          <p14:tracePt t="29055" x="1441450" y="4610100"/>
          <p14:tracePt t="29072" x="1435100" y="4610100"/>
          <p14:tracePt t="29088" x="1403350" y="4616450"/>
          <p14:tracePt t="29105" x="1371600" y="4616450"/>
          <p14:tracePt t="29122" x="1352550" y="4622800"/>
          <p14:tracePt t="29138" x="1327150" y="4622800"/>
          <p14:tracePt t="29155" x="1276350" y="4635500"/>
          <p14:tracePt t="29171" x="1250950" y="4641850"/>
          <p14:tracePt t="29189" x="1212850" y="4648200"/>
          <p14:tracePt t="29205" x="1162050" y="4654550"/>
          <p14:tracePt t="29221" x="1130300" y="4667250"/>
          <p14:tracePt t="29238" x="1104900" y="4673600"/>
          <p14:tracePt t="29255" x="1085850" y="4673600"/>
          <p14:tracePt t="29271" x="1066800" y="4679950"/>
          <p14:tracePt t="29288" x="1047750" y="4679950"/>
          <p14:tracePt t="29305" x="1028700" y="4699000"/>
          <p14:tracePt t="29321" x="990600" y="4711700"/>
          <p14:tracePt t="29338" x="965200" y="4718050"/>
          <p14:tracePt t="29355" x="933450" y="4718050"/>
          <p14:tracePt t="29371" x="914400" y="4724400"/>
          <p14:tracePt t="29388" x="895350" y="4724400"/>
          <p14:tracePt t="29421" x="889000" y="4730750"/>
          <p14:tracePt t="29438" x="869950" y="4737100"/>
          <p14:tracePt t="29454" x="825500" y="4762500"/>
          <p14:tracePt t="29471" x="781050" y="4781550"/>
          <p14:tracePt t="29488" x="749300" y="4781550"/>
          <p14:tracePt t="29934" x="749300" y="4787900"/>
          <p14:tracePt t="29950" x="749300" y="4794250"/>
          <p14:tracePt t="30014" x="749300" y="4813300"/>
          <p14:tracePt t="30022" x="749300" y="4819650"/>
          <p14:tracePt t="30062" x="762000" y="4832350"/>
          <p14:tracePt t="30070" x="762000" y="4838700"/>
          <p14:tracePt t="30094" x="781050" y="4845050"/>
          <p14:tracePt t="30102" x="793750" y="4851400"/>
          <p14:tracePt t="30110" x="806450" y="4857750"/>
          <p14:tracePt t="30120" x="825500" y="4870450"/>
          <p14:tracePt t="30137" x="857250" y="4883150"/>
          <p14:tracePt t="30154" x="882650" y="4895850"/>
          <p14:tracePt t="30171" x="952500" y="4902200"/>
          <p14:tracePt t="30187" x="1003300" y="4914900"/>
          <p14:tracePt t="30204" x="1085850" y="4940300"/>
          <p14:tracePt t="30221" x="1123950" y="4946650"/>
          <p14:tracePt t="30237" x="1174750" y="4953000"/>
          <p14:tracePt t="30253" x="1238250" y="4959350"/>
          <p14:tracePt t="30270" x="1257300" y="4959350"/>
          <p14:tracePt t="30287" x="1289050" y="4965700"/>
          <p14:tracePt t="30303" x="1320800" y="4965700"/>
          <p14:tracePt t="30320" x="1339850" y="4965700"/>
          <p14:tracePt t="30337" x="1358900" y="4965700"/>
          <p14:tracePt t="30353" x="1371600" y="4965700"/>
          <p14:tracePt t="30370" x="1409700" y="4965700"/>
          <p14:tracePt t="30387" x="1416050" y="4965700"/>
          <p14:tracePt t="30403" x="1428750" y="4965700"/>
          <p14:tracePt t="30420" x="1447800" y="4965700"/>
          <p14:tracePt t="30437" x="1460500" y="4965700"/>
          <p14:tracePt t="30453" x="1524000" y="4965700"/>
          <p14:tracePt t="30470" x="1562100" y="4965700"/>
          <p14:tracePt t="30487" x="1612900" y="4965700"/>
          <p14:tracePt t="30503" x="1682750" y="4965700"/>
          <p14:tracePt t="30520" x="1746250" y="4965700"/>
          <p14:tracePt t="30537" x="1816100" y="4959350"/>
          <p14:tracePt t="30553" x="1879600" y="4946650"/>
          <p14:tracePt t="30570" x="1943100" y="4946650"/>
          <p14:tracePt t="30587" x="2019300" y="4946650"/>
          <p14:tracePt t="30603" x="2063750" y="4946650"/>
          <p14:tracePt t="30620" x="2082800" y="4946650"/>
          <p14:tracePt t="30658" x="2089150" y="4946650"/>
          <p14:tracePt t="30666" x="2095500" y="4946650"/>
          <p14:tracePt t="30674" x="2108200" y="4946650"/>
          <p14:tracePt t="30686" x="2114550" y="4946650"/>
          <p14:tracePt t="30703" x="2133600" y="4946650"/>
          <p14:tracePt t="30720" x="2165350" y="4946650"/>
          <p14:tracePt t="30737" x="2178050" y="4946650"/>
          <p14:tracePt t="30753" x="2228850" y="4946650"/>
          <p14:tracePt t="30770" x="2266950" y="4946650"/>
          <p14:tracePt t="30786" x="2279650" y="4946650"/>
          <p14:tracePt t="30803" x="2292350" y="4946650"/>
          <p14:tracePt t="30820" x="2298700" y="4946650"/>
          <p14:tracePt t="30898" x="2305050" y="4946650"/>
          <p14:tracePt t="30914" x="2317750" y="4946650"/>
          <p14:tracePt t="30930" x="2330450" y="4946650"/>
          <p14:tracePt t="30938" x="2336800" y="4946650"/>
          <p14:tracePt t="30946" x="2362200" y="4946650"/>
          <p14:tracePt t="30955" x="2374900" y="4946650"/>
          <p14:tracePt t="30969" x="2400300" y="4946650"/>
          <p14:tracePt t="30986" x="2425700" y="4946650"/>
          <p14:tracePt t="31003" x="2463800" y="4953000"/>
          <p14:tracePt t="31019" x="2508250" y="4959350"/>
          <p14:tracePt t="31036" x="2546350" y="4959350"/>
          <p14:tracePt t="31053" x="2590800" y="4959350"/>
          <p14:tracePt t="31069" x="2647950" y="4965700"/>
          <p14:tracePt t="31086" x="2730500" y="4972050"/>
          <p14:tracePt t="31103" x="2781300" y="4991100"/>
          <p14:tracePt t="31119" x="2870200" y="5010150"/>
          <p14:tracePt t="31122" x="2914650" y="5010150"/>
          <p14:tracePt t="31136" x="2940050" y="5010150"/>
          <p14:tracePt t="31153" x="2990850" y="5010150"/>
          <p14:tracePt t="31169" x="3073400" y="5016500"/>
          <p14:tracePt t="31186" x="3092450" y="5016500"/>
          <p14:tracePt t="31203" x="3105150" y="5016500"/>
          <p14:tracePt t="31219" x="3111500" y="5016500"/>
          <p14:tracePt t="32322" x="3130550" y="5016500"/>
          <p14:tracePt t="32354" x="3149600" y="5016500"/>
          <p14:tracePt t="32362" x="3162300" y="5022850"/>
          <p14:tracePt t="32370" x="3187700" y="5022850"/>
          <p14:tracePt t="32385" x="3206750" y="5022850"/>
          <p14:tracePt t="32401" x="3282950" y="5035550"/>
          <p14:tracePt t="32418" x="3340100" y="5035550"/>
          <p14:tracePt t="32434" x="3429000" y="5041900"/>
          <p14:tracePt t="32451" x="3498850" y="5054600"/>
          <p14:tracePt t="32468" x="3587750" y="5054600"/>
          <p14:tracePt t="32484" x="3638550" y="5067300"/>
          <p14:tracePt t="32501" x="3695700" y="5067300"/>
          <p14:tracePt t="32518" x="3746500" y="5073650"/>
          <p14:tracePt t="32534" x="3790950" y="5073650"/>
          <p14:tracePt t="32551" x="3835400" y="5073650"/>
          <p14:tracePt t="32568" x="3867150" y="5073650"/>
          <p14:tracePt t="32585" x="3924300" y="5073650"/>
          <p14:tracePt t="32601" x="3975100" y="5073650"/>
          <p14:tracePt t="32617" x="4064000" y="5073650"/>
          <p14:tracePt t="32634" x="4089400" y="5073650"/>
          <p14:tracePt t="32651" x="4114800" y="5073650"/>
          <p14:tracePt t="32667" x="4127500" y="5073650"/>
          <p14:tracePt t="32684" x="4159250" y="5073650"/>
          <p14:tracePt t="32701" x="4210050" y="5073650"/>
          <p14:tracePt t="32717" x="4241800" y="5073650"/>
          <p14:tracePt t="32734" x="4311650" y="5073650"/>
          <p14:tracePt t="32751" x="4368800" y="5073650"/>
          <p14:tracePt t="32767" x="4413250" y="5073650"/>
          <p14:tracePt t="32784" x="4508500" y="5080000"/>
          <p14:tracePt t="32801" x="4597400" y="5099050"/>
          <p14:tracePt t="32817" x="4730750" y="5105400"/>
          <p14:tracePt t="32834" x="4800600" y="5105400"/>
          <p14:tracePt t="32851" x="4851400" y="5111750"/>
          <p14:tracePt t="32867" x="4883150" y="5118100"/>
          <p14:tracePt t="32884" x="4908550" y="5118100"/>
          <p14:tracePt t="32900" x="4921250" y="5124450"/>
          <p14:tracePt t="32917" x="4933950" y="5130800"/>
          <p14:tracePt t="33126" x="4933950" y="5137150"/>
          <p14:tracePt t="33175" x="4927600" y="5143500"/>
          <p14:tracePt t="33182" x="4895850" y="5143500"/>
          <p14:tracePt t="33190" x="4870450" y="5149850"/>
          <p14:tracePt t="33200" x="4832350" y="5149850"/>
          <p14:tracePt t="33217" x="4787900" y="5149850"/>
          <p14:tracePt t="33234" x="4718050" y="5149850"/>
          <p14:tracePt t="33250" x="4660900" y="5149850"/>
          <p14:tracePt t="33267" x="4572000" y="5149850"/>
          <p14:tracePt t="33283" x="4445000" y="5149850"/>
          <p14:tracePt t="33301" x="4292600" y="5149850"/>
          <p14:tracePt t="33317" x="4127500" y="5149850"/>
          <p14:tracePt t="33334" x="3905250" y="5149850"/>
          <p14:tracePt t="33350" x="3778250" y="5118100"/>
          <p14:tracePt t="33367" x="3632200" y="5099050"/>
          <p14:tracePt t="33383" x="3479800" y="5092700"/>
          <p14:tracePt t="33400" x="3333750" y="5073650"/>
          <p14:tracePt t="33417" x="3194050" y="5060950"/>
          <p14:tracePt t="33433" x="3060700" y="5054600"/>
          <p14:tracePt t="33450" x="2959100" y="5035550"/>
          <p14:tracePt t="33467" x="2838450" y="5022850"/>
          <p14:tracePt t="33483" x="2724150" y="5022850"/>
          <p14:tracePt t="33500" x="2603500" y="5010150"/>
          <p14:tracePt t="33517" x="2476500" y="4997450"/>
          <p14:tracePt t="33533" x="2247900" y="4997450"/>
          <p14:tracePt t="33550" x="2101850" y="4997450"/>
          <p14:tracePt t="33566" x="1962150" y="4997450"/>
          <p14:tracePt t="33583" x="1847850" y="4991100"/>
          <p14:tracePt t="33600" x="1778000" y="4991100"/>
          <p14:tracePt t="33616" x="1739900" y="4991100"/>
          <p14:tracePt t="33633" x="1708150" y="4991100"/>
          <p14:tracePt t="33650" x="1663700" y="4991100"/>
          <p14:tracePt t="33666" x="1600200" y="4991100"/>
          <p14:tracePt t="33683" x="1524000" y="4991100"/>
          <p14:tracePt t="33700" x="1454150" y="4991100"/>
          <p14:tracePt t="33703" x="1422400" y="4991100"/>
          <p14:tracePt t="33717" x="1397000" y="4991100"/>
          <p14:tracePt t="33733" x="1358900" y="4991100"/>
          <p14:tracePt t="33750" x="1289050" y="4991100"/>
          <p14:tracePt t="33766" x="1257300" y="4991100"/>
          <p14:tracePt t="33783" x="1212850" y="4991100"/>
          <p14:tracePt t="33799" x="1174750" y="4997450"/>
          <p14:tracePt t="33816" x="1149350" y="4997450"/>
          <p14:tracePt t="33833" x="1143000" y="4997450"/>
          <p14:tracePt t="33866" x="1130300" y="5003800"/>
          <p14:tracePt t="33883" x="1123950" y="5003800"/>
          <p14:tracePt t="33899" x="1098550" y="5022850"/>
          <p14:tracePt t="33916" x="1047750" y="5035550"/>
          <p14:tracePt t="33933" x="1022350" y="5041900"/>
          <p14:tracePt t="33949" x="1016000" y="5041900"/>
        </p14:tracePtLst>
      </p14:laserTraceLst>
    </p:ext>
  </p:extLs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Image result for breast cancer backgroun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36"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6250" y="1539621"/>
            <a:ext cx="6667500" cy="4857750"/>
          </a:xfrm>
          <a:prstGeom prst="rect">
            <a:avLst/>
          </a:prstGeom>
        </p:spPr>
      </p:pic>
      <p:sp>
        <p:nvSpPr>
          <p:cNvPr id="6" name="TextBox 5"/>
          <p:cNvSpPr txBox="1"/>
          <p:nvPr/>
        </p:nvSpPr>
        <p:spPr>
          <a:xfrm>
            <a:off x="7287768" y="1435923"/>
            <a:ext cx="4443984" cy="3662541"/>
          </a:xfrm>
          <a:prstGeom prst="rect">
            <a:avLst/>
          </a:prstGeom>
          <a:noFill/>
        </p:spPr>
        <p:txBody>
          <a:bodyPr wrap="square" rtlCol="0">
            <a:spAutoFit/>
          </a:bodyPr>
          <a:lstStyle/>
          <a:p>
            <a:r>
              <a:rPr lang="en-US" sz="2800" b="1" dirty="0" smtClean="0">
                <a:solidFill>
                  <a:srgbClr val="FF66CC"/>
                </a:solidFill>
              </a:rPr>
              <a:t>Observation:</a:t>
            </a:r>
          </a:p>
          <a:p>
            <a:endParaRPr lang="en-US" sz="2400" b="1" dirty="0" smtClean="0">
              <a:solidFill>
                <a:schemeClr val="bg1"/>
              </a:solidFill>
            </a:endParaRPr>
          </a:p>
          <a:p>
            <a:pPr marL="285750" indent="-285750">
              <a:buFontTx/>
              <a:buChar char="-"/>
            </a:pPr>
            <a:r>
              <a:rPr lang="en-US" sz="2000" b="1" dirty="0" smtClean="0">
                <a:solidFill>
                  <a:schemeClr val="bg1"/>
                </a:solidFill>
              </a:rPr>
              <a:t>From this data, we observe that mostly the patients are in the range of 40 to 65 years.</a:t>
            </a:r>
          </a:p>
          <a:p>
            <a:pPr marL="285750" indent="-285750">
              <a:buFontTx/>
              <a:buChar char="-"/>
            </a:pPr>
            <a:r>
              <a:rPr lang="en-US" sz="2000" b="1" dirty="0" smtClean="0">
                <a:solidFill>
                  <a:schemeClr val="bg1"/>
                </a:solidFill>
              </a:rPr>
              <a:t>73% patients are in the age group 40-65</a:t>
            </a:r>
          </a:p>
          <a:p>
            <a:pPr marL="285750" indent="-285750">
              <a:buFontTx/>
              <a:buChar char="-"/>
            </a:pPr>
            <a:r>
              <a:rPr lang="en-US" sz="2000" b="1" dirty="0" smtClean="0">
                <a:solidFill>
                  <a:schemeClr val="bg1"/>
                </a:solidFill>
              </a:rPr>
              <a:t>14% patients are of young age i.e. below 40.</a:t>
            </a:r>
          </a:p>
          <a:p>
            <a:pPr marL="285750" indent="-285750">
              <a:buFontTx/>
              <a:buChar char="-"/>
            </a:pPr>
            <a:r>
              <a:rPr lang="en-US" sz="2000" b="1" dirty="0" smtClean="0">
                <a:solidFill>
                  <a:schemeClr val="bg1"/>
                </a:solidFill>
              </a:rPr>
              <a:t>12% patients are of old </a:t>
            </a:r>
            <a:r>
              <a:rPr lang="en-US" sz="2000" b="1" dirty="0">
                <a:solidFill>
                  <a:schemeClr val="bg1"/>
                </a:solidFill>
              </a:rPr>
              <a:t>a</a:t>
            </a:r>
            <a:r>
              <a:rPr lang="en-US" sz="2000" b="1" dirty="0" smtClean="0">
                <a:solidFill>
                  <a:schemeClr val="bg1"/>
                </a:solidFill>
              </a:rPr>
              <a:t>ge i.e. above 65.</a:t>
            </a:r>
          </a:p>
        </p:txBody>
      </p:sp>
      <p:sp>
        <p:nvSpPr>
          <p:cNvPr id="7" name="TextBox 6"/>
          <p:cNvSpPr txBox="1"/>
          <p:nvPr/>
        </p:nvSpPr>
        <p:spPr>
          <a:xfrm>
            <a:off x="557784" y="448056"/>
            <a:ext cx="6937990" cy="523220"/>
          </a:xfrm>
          <a:prstGeom prst="rect">
            <a:avLst/>
          </a:prstGeom>
          <a:noFill/>
        </p:spPr>
        <p:txBody>
          <a:bodyPr wrap="none" rtlCol="0">
            <a:spAutoFit/>
          </a:bodyPr>
          <a:lstStyle/>
          <a:p>
            <a:r>
              <a:rPr lang="en-US" sz="2800" b="1" dirty="0" smtClean="0">
                <a:solidFill>
                  <a:srgbClr val="FF66CC"/>
                </a:solidFill>
              </a:rPr>
              <a:t>What are the different age group of patients?</a:t>
            </a:r>
            <a:endParaRPr lang="en-IN" sz="2800" b="1" dirty="0">
              <a:solidFill>
                <a:srgbClr val="FF66CC"/>
              </a:solidFill>
            </a:endParaRPr>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3575561232"/>
      </p:ext>
    </p:extLst>
  </p:cSld>
  <p:clrMapOvr>
    <a:masterClrMapping/>
  </p:clrMapOvr>
  <mc:AlternateContent xmlns:mc="http://schemas.openxmlformats.org/markup-compatibility/2006">
    <mc:Choice xmlns:p14="http://schemas.microsoft.com/office/powerpoint/2010/main" Requires="p14">
      <p:transition spd="slow" p14:dur="2000" advTm="20850"/>
    </mc:Choice>
    <mc:Fallback>
      <p:transition spd="slow" advTm="208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extLst mod="1"/>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Image result for breast cancer backgroun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197149" y="409694"/>
            <a:ext cx="6103337" cy="523220"/>
          </a:xfrm>
          <a:prstGeom prst="rect">
            <a:avLst/>
          </a:prstGeom>
        </p:spPr>
        <p:txBody>
          <a:bodyPr wrap="none">
            <a:spAutoFit/>
          </a:bodyPr>
          <a:lstStyle/>
          <a:p>
            <a:r>
              <a:rPr lang="en-US" sz="2800" b="1" dirty="0" smtClean="0">
                <a:solidFill>
                  <a:srgbClr val="FF66CC"/>
                </a:solidFill>
              </a:rPr>
              <a:t>Of all the patients, how many survived?</a:t>
            </a:r>
            <a:endParaRPr lang="en-IN" sz="2800" b="1" dirty="0">
              <a:solidFill>
                <a:srgbClr val="FF66CC"/>
              </a:solidFill>
            </a:endParaRPr>
          </a:p>
        </p:txBody>
      </p:sp>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7378" y="1375029"/>
            <a:ext cx="6667500" cy="4857750"/>
          </a:xfrm>
          <a:prstGeom prst="rect">
            <a:avLst/>
          </a:prstGeom>
        </p:spPr>
      </p:pic>
      <p:sp>
        <p:nvSpPr>
          <p:cNvPr id="4" name="Rectangle 3"/>
          <p:cNvSpPr/>
          <p:nvPr/>
        </p:nvSpPr>
        <p:spPr>
          <a:xfrm>
            <a:off x="7455408" y="1375029"/>
            <a:ext cx="3883152" cy="2123658"/>
          </a:xfrm>
          <a:prstGeom prst="rect">
            <a:avLst/>
          </a:prstGeom>
        </p:spPr>
        <p:txBody>
          <a:bodyPr wrap="square">
            <a:spAutoFit/>
          </a:bodyPr>
          <a:lstStyle/>
          <a:p>
            <a:r>
              <a:rPr lang="en-US" sz="2800" b="1" dirty="0" smtClean="0">
                <a:solidFill>
                  <a:srgbClr val="FF66CC"/>
                </a:solidFill>
              </a:rPr>
              <a:t>Observation:</a:t>
            </a:r>
          </a:p>
          <a:p>
            <a:r>
              <a:rPr lang="en-US" sz="2000" b="1" dirty="0" smtClean="0">
                <a:solidFill>
                  <a:schemeClr val="bg1"/>
                </a:solidFill>
              </a:rPr>
              <a:t>- From the graph, 225 patients survived for more than 5 years and 81 died within 5 years.</a:t>
            </a:r>
          </a:p>
          <a:p>
            <a:r>
              <a:rPr lang="en-US" sz="2000" b="1" dirty="0" smtClean="0">
                <a:solidFill>
                  <a:schemeClr val="bg1"/>
                </a:solidFill>
              </a:rPr>
              <a:t>- 73% patients survived after 5years of operation.</a:t>
            </a:r>
            <a:endParaRPr lang="en-IN" sz="2000" b="1" dirty="0">
              <a:solidFill>
                <a:schemeClr val="bg1"/>
              </a:solidFill>
            </a:endParaRPr>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2401414808"/>
      </p:ext>
    </p:extLst>
  </p:cSld>
  <p:clrMapOvr>
    <a:masterClrMapping/>
  </p:clrMapOvr>
  <mc:AlternateContent xmlns:mc="http://schemas.openxmlformats.org/markup-compatibility/2006" xmlns:p14="http://schemas.microsoft.com/office/powerpoint/2010/main">
    <mc:Choice Requires="p14">
      <p:transition spd="slow" p14:dur="2000" advTm="13084"/>
    </mc:Choice>
    <mc:Fallback xmlns="">
      <p:transition spd="slow" advTm="1308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Image result for breast cancer backgroun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3810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75524" y="299966"/>
            <a:ext cx="5505994" cy="523220"/>
          </a:xfrm>
          <a:prstGeom prst="rect">
            <a:avLst/>
          </a:prstGeom>
        </p:spPr>
        <p:txBody>
          <a:bodyPr wrap="none">
            <a:spAutoFit/>
          </a:bodyPr>
          <a:lstStyle/>
          <a:p>
            <a:r>
              <a:rPr lang="en-US" sz="2800" b="1" dirty="0" smtClean="0">
                <a:solidFill>
                  <a:srgbClr val="FF66CC"/>
                </a:solidFill>
              </a:rPr>
              <a:t>Which age group patients survived?</a:t>
            </a:r>
            <a:endParaRPr lang="en-IN" sz="2800" b="1" dirty="0">
              <a:solidFill>
                <a:srgbClr val="FF66CC"/>
              </a:solidFill>
            </a:endParaRPr>
          </a:p>
        </p:txBody>
      </p:sp>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8872" y="1024129"/>
            <a:ext cx="11978640" cy="3902936"/>
          </a:xfrm>
          <a:prstGeom prst="rect">
            <a:avLst/>
          </a:prstGeom>
        </p:spPr>
      </p:pic>
      <p:sp>
        <p:nvSpPr>
          <p:cNvPr id="4" name="Rectangle 3"/>
          <p:cNvSpPr/>
          <p:nvPr/>
        </p:nvSpPr>
        <p:spPr>
          <a:xfrm>
            <a:off x="441960" y="5000216"/>
            <a:ext cx="11655552" cy="1446550"/>
          </a:xfrm>
          <a:prstGeom prst="rect">
            <a:avLst/>
          </a:prstGeom>
        </p:spPr>
        <p:txBody>
          <a:bodyPr wrap="square">
            <a:spAutoFit/>
          </a:bodyPr>
          <a:lstStyle/>
          <a:p>
            <a:r>
              <a:rPr lang="en-US" sz="2800" b="1" dirty="0" smtClean="0">
                <a:solidFill>
                  <a:srgbClr val="FF66CC"/>
                </a:solidFill>
              </a:rPr>
              <a:t>From above graph</a:t>
            </a:r>
          </a:p>
          <a:p>
            <a:r>
              <a:rPr lang="en-US" sz="2000" b="1" dirty="0" smtClean="0">
                <a:solidFill>
                  <a:schemeClr val="bg1"/>
                </a:solidFill>
              </a:rPr>
              <a:t>- In young adulthood (Age below 40), 90% patients survived hence the chances of survival are high.</a:t>
            </a:r>
          </a:p>
          <a:p>
            <a:r>
              <a:rPr lang="en-US" sz="2000" b="1" dirty="0" smtClean="0">
                <a:solidFill>
                  <a:schemeClr val="bg1"/>
                </a:solidFill>
              </a:rPr>
              <a:t>- In middle age(age between 40-65), 70% patients survived.</a:t>
            </a:r>
          </a:p>
          <a:p>
            <a:r>
              <a:rPr lang="en-US" sz="2000" b="1" dirty="0" smtClean="0">
                <a:solidFill>
                  <a:schemeClr val="bg1"/>
                </a:solidFill>
              </a:rPr>
              <a:t>- In old age(Age above 65), 71% patients survived.</a:t>
            </a:r>
            <a:endParaRPr lang="en-IN" sz="2000" b="1" dirty="0">
              <a:solidFill>
                <a:schemeClr val="bg1"/>
              </a:solidFill>
            </a:endParaRPr>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2424970833"/>
      </p:ext>
    </p:extLst>
  </p:cSld>
  <p:clrMapOvr>
    <a:masterClrMapping/>
  </p:clrMapOvr>
  <mc:AlternateContent xmlns:mc="http://schemas.openxmlformats.org/markup-compatibility/2006">
    <mc:Choice xmlns:p14="http://schemas.microsoft.com/office/powerpoint/2010/main" Requires="p14">
      <p:transition spd="slow" p14:dur="2000" advTm="21305"/>
    </mc:Choice>
    <mc:Fallback>
      <p:transition spd="slow" advTm="2130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extLst mod="1"/>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Image result for breast cancer backgroun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176784" y="280339"/>
            <a:ext cx="10064496" cy="523220"/>
          </a:xfrm>
          <a:prstGeom prst="rect">
            <a:avLst/>
          </a:prstGeom>
        </p:spPr>
        <p:txBody>
          <a:bodyPr wrap="square">
            <a:spAutoFit/>
          </a:bodyPr>
          <a:lstStyle/>
          <a:p>
            <a:r>
              <a:rPr lang="en-US" sz="2800" b="1" dirty="0" smtClean="0">
                <a:solidFill>
                  <a:srgbClr val="FF66CC"/>
                </a:solidFill>
              </a:rPr>
              <a:t>What is the number of positive axillary nodes found in patients?</a:t>
            </a:r>
            <a:endParaRPr lang="en-IN" sz="2800" b="1" dirty="0">
              <a:solidFill>
                <a:srgbClr val="FF66CC"/>
              </a:solidFill>
            </a:endParaRPr>
          </a:p>
        </p:txBody>
      </p:sp>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3273" y="1026223"/>
            <a:ext cx="7031927" cy="5219129"/>
          </a:xfrm>
          <a:prstGeom prst="rect">
            <a:avLst/>
          </a:prstGeom>
        </p:spPr>
      </p:pic>
      <p:sp>
        <p:nvSpPr>
          <p:cNvPr id="4" name="Rectangle 3"/>
          <p:cNvSpPr/>
          <p:nvPr/>
        </p:nvSpPr>
        <p:spPr>
          <a:xfrm>
            <a:off x="7315200" y="1165967"/>
            <a:ext cx="3675888" cy="2369880"/>
          </a:xfrm>
          <a:prstGeom prst="rect">
            <a:avLst/>
          </a:prstGeom>
        </p:spPr>
        <p:txBody>
          <a:bodyPr wrap="square">
            <a:spAutoFit/>
          </a:bodyPr>
          <a:lstStyle/>
          <a:p>
            <a:r>
              <a:rPr lang="en-US" sz="2800" b="1" dirty="0" smtClean="0">
                <a:solidFill>
                  <a:srgbClr val="FF66CC"/>
                </a:solidFill>
              </a:rPr>
              <a:t>From this graph, </a:t>
            </a:r>
          </a:p>
          <a:p>
            <a:pPr marL="342900" indent="-342900">
              <a:buFontTx/>
              <a:buChar char="-"/>
            </a:pPr>
            <a:r>
              <a:rPr lang="en-US" sz="2000" b="1" dirty="0" smtClean="0">
                <a:solidFill>
                  <a:schemeClr val="bg1"/>
                </a:solidFill>
              </a:rPr>
              <a:t>Almost 87% patients has 0-10 numbers of positive axillary nodes.</a:t>
            </a:r>
          </a:p>
          <a:p>
            <a:pPr marL="342900" indent="-342900">
              <a:buFontTx/>
              <a:buChar char="-"/>
            </a:pPr>
            <a:r>
              <a:rPr lang="en-US" sz="2000" b="1" dirty="0" smtClean="0">
                <a:solidFill>
                  <a:schemeClr val="bg1"/>
                </a:solidFill>
              </a:rPr>
              <a:t>Very few patients have more than 10 positive axillary nodes.</a:t>
            </a:r>
            <a:endParaRPr lang="en-IN" sz="2000" b="1" dirty="0">
              <a:solidFill>
                <a:schemeClr val="bg1"/>
              </a:solidFill>
            </a:endParaRPr>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884444282"/>
      </p:ext>
    </p:extLst>
  </p:cSld>
  <p:clrMapOvr>
    <a:masterClrMapping/>
  </p:clrMapOvr>
  <mc:AlternateContent xmlns:mc="http://schemas.openxmlformats.org/markup-compatibility/2006" xmlns:p14="http://schemas.microsoft.com/office/powerpoint/2010/main">
    <mc:Choice Requires="p14">
      <p:transition spd="slow" p14:dur="2000" advTm="18853"/>
    </mc:Choice>
    <mc:Fallback xmlns="">
      <p:transition spd="slow" advTm="1885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extLst>
    <p:ext uri="{3A86A75C-4F4B-4683-9AE1-C65F6400EC91}">
      <p14:laserTraceLst xmlns:p14="http://schemas.microsoft.com/office/powerpoint/2010/main">
        <p14:tracePtLst>
          <p14:tracePt t="1297" x="7696200" y="3651250"/>
          <p14:tracePt t="1305" x="7721600" y="3657600"/>
          <p14:tracePt t="1313" x="7734300" y="3657600"/>
          <p14:tracePt t="1325" x="7740650" y="3657600"/>
          <p14:tracePt t="1342" x="7747000" y="3657600"/>
          <p14:tracePt t="6278" x="7766050" y="3657600"/>
          <p14:tracePt t="6286" x="7772400" y="3657600"/>
          <p14:tracePt t="6341" x="7778750" y="3657600"/>
          <p14:tracePt t="6349" x="7791450" y="3663950"/>
          <p14:tracePt t="6357" x="7797800" y="3663950"/>
          <p14:tracePt t="6374" x="7804150" y="3663950"/>
          <p14:tracePt t="6386" x="7810500" y="3663950"/>
          <p14:tracePt t="6403" x="7823200" y="3663950"/>
          <p14:tracePt t="6419" x="7835900" y="3663950"/>
          <p14:tracePt t="6454" x="7848600" y="3663950"/>
          <p14:tracePt t="6469" x="7861300" y="3676650"/>
          <p14:tracePt t="6486" x="7867650" y="3683000"/>
          <p14:tracePt t="6503" x="7874000" y="3683000"/>
          <p14:tracePt t="6519" x="7880350" y="3683000"/>
          <p14:tracePt t="6598" x="7886700" y="3689350"/>
          <p14:tracePt t="6773" x="7886700" y="3683000"/>
        </p14:tracePtLst>
      </p14:laserTraceLst>
    </p:ext>
  </p:extLs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Image result for breast cancer backgroun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86512" y="243763"/>
            <a:ext cx="11499088" cy="523220"/>
          </a:xfrm>
          <a:prstGeom prst="rect">
            <a:avLst/>
          </a:prstGeom>
        </p:spPr>
        <p:txBody>
          <a:bodyPr wrap="square">
            <a:spAutoFit/>
          </a:bodyPr>
          <a:lstStyle/>
          <a:p>
            <a:r>
              <a:rPr lang="en-US" sz="2800" b="1" dirty="0" smtClean="0">
                <a:solidFill>
                  <a:srgbClr val="FF66CC"/>
                </a:solidFill>
              </a:rPr>
              <a:t>Rate of survival with respect to Cancer stage(Positive axillary nodes)</a:t>
            </a:r>
            <a:endParaRPr lang="en-IN" sz="2800" b="1" dirty="0">
              <a:solidFill>
                <a:srgbClr val="FF66CC"/>
              </a:solidFill>
            </a:endParaRPr>
          </a:p>
        </p:txBody>
      </p:sp>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3835" y="858643"/>
            <a:ext cx="7476581" cy="5350133"/>
          </a:xfrm>
          <a:prstGeom prst="rect">
            <a:avLst/>
          </a:prstGeom>
        </p:spPr>
      </p:pic>
      <p:sp>
        <p:nvSpPr>
          <p:cNvPr id="4" name="Rectangle 3"/>
          <p:cNvSpPr/>
          <p:nvPr/>
        </p:nvSpPr>
        <p:spPr>
          <a:xfrm>
            <a:off x="7985760" y="1317397"/>
            <a:ext cx="3206496" cy="3293209"/>
          </a:xfrm>
          <a:prstGeom prst="rect">
            <a:avLst/>
          </a:prstGeom>
        </p:spPr>
        <p:txBody>
          <a:bodyPr wrap="square">
            <a:spAutoFit/>
          </a:bodyPr>
          <a:lstStyle/>
          <a:p>
            <a:r>
              <a:rPr lang="en-US" sz="2800" b="1" dirty="0" smtClean="0">
                <a:solidFill>
                  <a:srgbClr val="FF66CC"/>
                </a:solidFill>
              </a:rPr>
              <a:t>Observation</a:t>
            </a:r>
          </a:p>
          <a:p>
            <a:r>
              <a:rPr lang="en-US" sz="2000" b="1" dirty="0" smtClean="0">
                <a:solidFill>
                  <a:schemeClr val="bg1"/>
                </a:solidFill>
              </a:rPr>
              <a:t>From graph,</a:t>
            </a:r>
          </a:p>
          <a:p>
            <a:pPr marL="342900" indent="-342900">
              <a:buFontTx/>
              <a:buChar char="-"/>
            </a:pPr>
            <a:r>
              <a:rPr lang="en-US" sz="2000" b="1" dirty="0" smtClean="0">
                <a:solidFill>
                  <a:schemeClr val="bg1"/>
                </a:solidFill>
              </a:rPr>
              <a:t>Survival rate of Ist stage (less than 10 nodes)cancer is high as compare to others.</a:t>
            </a:r>
          </a:p>
          <a:p>
            <a:pPr marL="342900" indent="-342900">
              <a:buFontTx/>
              <a:buChar char="-"/>
            </a:pPr>
            <a:r>
              <a:rPr lang="en-US" sz="2000" b="1" dirty="0" smtClean="0">
                <a:solidFill>
                  <a:schemeClr val="bg1"/>
                </a:solidFill>
              </a:rPr>
              <a:t>In </a:t>
            </a:r>
            <a:r>
              <a:rPr lang="en-US" sz="2000" b="1" dirty="0" err="1" smtClean="0">
                <a:solidFill>
                  <a:schemeClr val="bg1"/>
                </a:solidFill>
              </a:rPr>
              <a:t>IInd</a:t>
            </a:r>
            <a:r>
              <a:rPr lang="en-US" sz="2000" b="1" dirty="0" smtClean="0">
                <a:solidFill>
                  <a:schemeClr val="bg1"/>
                </a:solidFill>
              </a:rPr>
              <a:t> &amp; </a:t>
            </a:r>
            <a:r>
              <a:rPr lang="en-US" sz="2000" b="1" dirty="0" err="1" smtClean="0">
                <a:solidFill>
                  <a:schemeClr val="bg1"/>
                </a:solidFill>
              </a:rPr>
              <a:t>IIIrd</a:t>
            </a:r>
            <a:r>
              <a:rPr lang="en-US" sz="2000" b="1" dirty="0" smtClean="0">
                <a:solidFill>
                  <a:schemeClr val="bg1"/>
                </a:solidFill>
              </a:rPr>
              <a:t> stage(more than 10 nodes), patients died are slightly higher than the survived.</a:t>
            </a:r>
            <a:endParaRPr lang="en-IN" sz="2000" b="1" dirty="0">
              <a:solidFill>
                <a:schemeClr val="bg1"/>
              </a:solidFill>
            </a:endParaRPr>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3594658524"/>
      </p:ext>
    </p:extLst>
  </p:cSld>
  <p:clrMapOvr>
    <a:masterClrMapping/>
  </p:clrMapOvr>
  <mc:AlternateContent xmlns:mc="http://schemas.openxmlformats.org/markup-compatibility/2006" xmlns:p14="http://schemas.microsoft.com/office/powerpoint/2010/main">
    <mc:Choice Requires="p14">
      <p:transition spd="slow" p14:dur="2000" advTm="23411"/>
    </mc:Choice>
    <mc:Fallback xmlns="">
      <p:transition spd="slow" advTm="234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extLst>
    <p:ext uri="{3A86A75C-4F4B-4683-9AE1-C65F6400EC91}">
      <p14:laserTraceLst xmlns:p14="http://schemas.microsoft.com/office/powerpoint/2010/main">
        <p14:tracePtLst>
          <p14:tracePt t="5788" x="7886700" y="3676650"/>
          <p14:tracePt t="5868" x="7886700" y="3670300"/>
          <p14:tracePt t="5877" x="7886700" y="3663950"/>
          <p14:tracePt t="5885" x="7886700" y="3651250"/>
          <p14:tracePt t="5896" x="7880350" y="3638550"/>
          <p14:tracePt t="5912" x="7854950" y="3606800"/>
          <p14:tracePt t="5929" x="7810500" y="3556000"/>
          <p14:tracePt t="5945" x="7766050" y="3530600"/>
          <p14:tracePt t="5962" x="7759700" y="3524250"/>
          <p14:tracePt t="5979" x="7740650" y="3511550"/>
          <p14:tracePt t="5996" x="7708900" y="3492500"/>
          <p14:tracePt t="6012" x="7664450" y="3473450"/>
          <p14:tracePt t="6029" x="7620000" y="3454400"/>
          <p14:tracePt t="6045" x="7575550" y="3441700"/>
          <p14:tracePt t="6062" x="7575550" y="3435350"/>
          <p14:tracePt t="6125" x="7569200" y="3429000"/>
          <p14:tracePt t="6133" x="7569200" y="3422650"/>
          <p14:tracePt t="6141" x="7550150" y="3416300"/>
          <p14:tracePt t="6149" x="7524750" y="3397250"/>
          <p14:tracePt t="6162" x="7518400" y="3371850"/>
          <p14:tracePt t="6178" x="7505700" y="3365500"/>
          <p14:tracePt t="6196" x="7480300" y="3327400"/>
          <p14:tracePt t="6212" x="7448550" y="3276600"/>
          <p14:tracePt t="6228" x="7410450" y="3232150"/>
          <p14:tracePt t="6245" x="7397750" y="3213100"/>
          <p14:tracePt t="6262" x="7346950" y="3168650"/>
          <p14:tracePt t="6278" x="7321550" y="3143250"/>
          <p14:tracePt t="6295" x="7296150" y="3117850"/>
          <p14:tracePt t="6312" x="7277100" y="3105150"/>
          <p14:tracePt t="6328" x="7270750" y="3086100"/>
          <p14:tracePt t="6345" x="7270750" y="3079750"/>
          <p14:tracePt t="6362" x="7258050" y="3067050"/>
          <p14:tracePt t="6396" x="7239000" y="3041650"/>
          <p14:tracePt t="6412" x="7232650" y="3041650"/>
          <p14:tracePt t="6428" x="7200900" y="3016250"/>
          <p14:tracePt t="6445" x="7162800" y="3003550"/>
          <p14:tracePt t="6462" x="7112000" y="2990850"/>
          <p14:tracePt t="6478" x="7080250" y="2978150"/>
          <p14:tracePt t="6495" x="7016750" y="2971800"/>
          <p14:tracePt t="6511" x="7010400" y="2971800"/>
          <p14:tracePt t="6528" x="6991350" y="2971800"/>
          <p14:tracePt t="6545" x="6972300" y="2971800"/>
          <p14:tracePt t="6561" x="6921500" y="2971800"/>
          <p14:tracePt t="6578" x="6877050" y="2971800"/>
          <p14:tracePt t="6595" x="6819900" y="2971800"/>
          <p14:tracePt t="6612" x="6718300" y="2971800"/>
          <p14:tracePt t="6628" x="6521450" y="2984500"/>
          <p14:tracePt t="6645" x="6400800" y="3003550"/>
          <p14:tracePt t="6661" x="6299200" y="3022600"/>
          <p14:tracePt t="6678" x="6165850" y="3041650"/>
          <p14:tracePt t="6695" x="6007100" y="3060700"/>
          <p14:tracePt t="6711" x="5829300" y="3092450"/>
          <p14:tracePt t="6728" x="5626100" y="3111500"/>
          <p14:tracePt t="6745" x="5384800" y="3130550"/>
          <p14:tracePt t="6761" x="5156200" y="3149600"/>
          <p14:tracePt t="6778" x="4933950" y="3175000"/>
          <p14:tracePt t="6794" x="4705350" y="3194050"/>
          <p14:tracePt t="6812" x="4381500" y="3206750"/>
          <p14:tracePt t="6828" x="4279900" y="3206750"/>
          <p14:tracePt t="6844" x="4013200" y="3206750"/>
          <p14:tracePt t="6861" x="3854450" y="3213100"/>
          <p14:tracePt t="6878" x="3790950" y="3213100"/>
          <p14:tracePt t="6894" x="3663950" y="3232150"/>
          <p14:tracePt t="6912" x="3454400" y="3263900"/>
          <p14:tracePt t="6928" x="3371850" y="3270250"/>
          <p14:tracePt t="6944" x="3143250" y="3302000"/>
          <p14:tracePt t="6961" x="2997200" y="3321050"/>
          <p14:tracePt t="6977" x="2863850" y="3340100"/>
          <p14:tracePt t="6994" x="2762250" y="3352800"/>
          <p14:tracePt t="7011" x="2641600" y="3371850"/>
          <p14:tracePt t="7027" x="2533650" y="3390900"/>
          <p14:tracePt t="7044" x="2413000" y="3409950"/>
          <p14:tracePt t="7061" x="2311400" y="3429000"/>
          <p14:tracePt t="7077" x="2216150" y="3448050"/>
          <p14:tracePt t="7094" x="2133600" y="3460750"/>
          <p14:tracePt t="7111" x="2051050" y="3479800"/>
          <p14:tracePt t="7128" x="1943100" y="3505200"/>
          <p14:tracePt t="7144" x="1752600" y="3549650"/>
          <p14:tracePt t="7161" x="1600200" y="3568700"/>
          <p14:tracePt t="7177" x="1460500" y="3606800"/>
          <p14:tracePt t="7194" x="1358900" y="3625850"/>
          <p14:tracePt t="7211" x="1270000" y="3663950"/>
          <p14:tracePt t="7227" x="1174750" y="3695700"/>
          <p14:tracePt t="7244" x="1098550" y="3733800"/>
          <p14:tracePt t="7261" x="1035050" y="3759200"/>
          <p14:tracePt t="7277" x="971550" y="3803650"/>
          <p14:tracePt t="7294" x="908050" y="3835400"/>
          <p14:tracePt t="7311" x="857250" y="3867150"/>
          <p14:tracePt t="7328" x="819150" y="3898900"/>
          <p14:tracePt t="7331" x="787400" y="3911600"/>
          <p14:tracePt t="7344" x="755650" y="3962400"/>
          <p14:tracePt t="7361" x="698500" y="3994150"/>
          <p14:tracePt t="7377" x="660400" y="4044950"/>
          <p14:tracePt t="7394" x="628650" y="4089400"/>
          <p14:tracePt t="7410" x="609600" y="4108450"/>
          <p14:tracePt t="7427" x="603250" y="4133850"/>
          <p14:tracePt t="7444" x="603250" y="4146550"/>
          <p14:tracePt t="7460" x="596900" y="4165600"/>
          <p14:tracePt t="7477" x="596900" y="4178300"/>
          <p14:tracePt t="7494" x="590550" y="4210050"/>
          <p14:tracePt t="7510" x="590550" y="4229100"/>
          <p14:tracePt t="7527" x="590550" y="4273550"/>
          <p14:tracePt t="7544" x="590550" y="4305300"/>
          <p14:tracePt t="7560" x="584200" y="4349750"/>
          <p14:tracePt t="7577" x="584200" y="4387850"/>
          <p14:tracePt t="7594" x="584200" y="4406900"/>
          <p14:tracePt t="7610" x="584200" y="4438650"/>
          <p14:tracePt t="7627" x="590550" y="4464050"/>
          <p14:tracePt t="7643" x="609600" y="4495800"/>
          <p14:tracePt t="7660" x="628650" y="4527550"/>
          <p14:tracePt t="7677" x="647700" y="4546600"/>
          <p14:tracePt t="7693" x="673100" y="4578350"/>
          <p14:tracePt t="7710" x="685800" y="4597400"/>
          <p14:tracePt t="7727" x="704850" y="4616450"/>
          <p14:tracePt t="7744" x="717550" y="4635500"/>
          <p14:tracePt t="7760" x="749300" y="4667250"/>
          <p14:tracePt t="7777" x="781050" y="4686300"/>
          <p14:tracePt t="7793" x="800100" y="4705350"/>
          <p14:tracePt t="7810" x="831850" y="4730750"/>
          <p14:tracePt t="7827" x="857250" y="4756150"/>
          <p14:tracePt t="7843" x="889000" y="4781550"/>
          <p14:tracePt t="7860" x="939800" y="4806950"/>
          <p14:tracePt t="7877" x="971550" y="4826000"/>
          <p14:tracePt t="7893" x="984250" y="4832350"/>
          <p14:tracePt t="7910" x="1022350" y="4838700"/>
          <p14:tracePt t="7926" x="1054100" y="4845050"/>
          <p14:tracePt t="7944" x="1092200" y="4851400"/>
          <p14:tracePt t="7960" x="1136650" y="4864100"/>
          <p14:tracePt t="7976" x="1206500" y="4883150"/>
          <p14:tracePt t="7993" x="1257300" y="4883150"/>
          <p14:tracePt t="8010" x="1327150" y="4889500"/>
          <p14:tracePt t="8026" x="1397000" y="4902200"/>
          <p14:tracePt t="8043" x="1416050" y="4902200"/>
          <p14:tracePt t="8060" x="1454150" y="4908550"/>
          <p14:tracePt t="8076" x="1460500" y="4908550"/>
          <p14:tracePt t="8110" x="1473200" y="4908550"/>
          <p14:tracePt t="8126" x="1498600" y="4908550"/>
          <p14:tracePt t="8143" x="1524000" y="4908550"/>
          <p14:tracePt t="8160" x="1549400" y="4908550"/>
          <p14:tracePt t="8176" x="1568450" y="4908550"/>
          <p14:tracePt t="8193" x="1619250" y="4921250"/>
          <p14:tracePt t="8209" x="1676400" y="4933950"/>
          <p14:tracePt t="8226" x="1739900" y="4940300"/>
          <p14:tracePt t="8243" x="1790700" y="4940300"/>
          <p14:tracePt t="8259" x="1828800" y="4940300"/>
          <p14:tracePt t="8276" x="1860550" y="4946650"/>
          <p14:tracePt t="8293" x="1879600" y="4946650"/>
          <p14:tracePt t="8309" x="1892300" y="4946650"/>
          <p14:tracePt t="8326" x="1917700" y="4946650"/>
          <p14:tracePt t="8343" x="1943100" y="4946650"/>
          <p14:tracePt t="8347" x="1949450" y="4946650"/>
          <p14:tracePt t="8360" x="1974850" y="4946650"/>
          <p14:tracePt t="8376" x="1987550" y="4946650"/>
          <p14:tracePt t="8393" x="1993900" y="4946650"/>
          <p14:tracePt t="8426" x="2000250" y="4946650"/>
          <p14:tracePt t="8443" x="2012950" y="4946650"/>
          <p14:tracePt t="8459" x="2038350" y="4946650"/>
          <p14:tracePt t="8476" x="2076450" y="4946650"/>
          <p14:tracePt t="8493" x="2127250" y="4946650"/>
          <p14:tracePt t="8509" x="2146300" y="4946650"/>
          <p14:tracePt t="8526" x="2178050" y="4946650"/>
          <p14:tracePt t="8542" x="2209800" y="4946650"/>
          <p14:tracePt t="8560" x="2235200" y="4946650"/>
          <p14:tracePt t="8576" x="2305050" y="4946650"/>
          <p14:tracePt t="8592" x="2362200" y="4946650"/>
          <p14:tracePt t="8609" x="2413000" y="4946650"/>
          <p14:tracePt t="8626" x="2444750" y="4946650"/>
          <p14:tracePt t="8642" x="2463800" y="4946650"/>
          <p14:tracePt t="8659" x="2482850" y="4946650"/>
          <p14:tracePt t="8676" x="2514600" y="4946650"/>
          <p14:tracePt t="8692" x="2540000" y="4946650"/>
          <p14:tracePt t="8709" x="2565400" y="4940300"/>
          <p14:tracePt t="8726" x="2578100" y="4933950"/>
          <p14:tracePt t="8742" x="2597150" y="4927600"/>
          <p14:tracePt t="8759" x="2609850" y="4921250"/>
          <p14:tracePt t="8776" x="2647950" y="4914900"/>
          <p14:tracePt t="8792" x="2705100" y="4895850"/>
          <p14:tracePt t="8809" x="2762250" y="4876800"/>
          <p14:tracePt t="8825" x="2794000" y="4851400"/>
          <p14:tracePt t="8842" x="2825750" y="4838700"/>
          <p14:tracePt t="8859" x="2901950" y="4806950"/>
          <p14:tracePt t="8875" x="2933700" y="4800600"/>
          <p14:tracePt t="8892" x="2952750" y="4787900"/>
          <p14:tracePt t="8909" x="2971800" y="4781550"/>
          <p14:tracePt t="8926" x="2990850" y="4775200"/>
          <p14:tracePt t="8959" x="2997200" y="4768850"/>
          <p14:tracePt t="8976" x="3003550" y="4768850"/>
          <p14:tracePt t="8992" x="3041650" y="4737100"/>
          <p14:tracePt t="9009" x="3048000" y="4724400"/>
          <p14:tracePt t="9025" x="3054350" y="4718050"/>
          <p14:tracePt t="9042" x="3073400" y="4699000"/>
          <p14:tracePt t="9059" x="3086100" y="4667250"/>
          <p14:tracePt t="9075" x="3092450" y="4648200"/>
          <p14:tracePt t="9092" x="3092450" y="4641850"/>
          <p14:tracePt t="9108" x="3111500" y="4622800"/>
          <p14:tracePt t="9125" x="3117850" y="4610100"/>
          <p14:tracePt t="9142" x="3124200" y="4591050"/>
          <p14:tracePt t="9158" x="3136900" y="4559300"/>
          <p14:tracePt t="9175" x="3143250" y="4546600"/>
          <p14:tracePt t="9192" x="3149600" y="4514850"/>
          <p14:tracePt t="9208" x="3162300" y="4489450"/>
          <p14:tracePt t="9225" x="3168650" y="4483100"/>
          <p14:tracePt t="9242" x="3175000" y="4483100"/>
          <p14:tracePt t="9258" x="3181350" y="4476750"/>
          <p14:tracePt t="9275" x="3187700" y="4451350"/>
          <p14:tracePt t="9292" x="3187700" y="4445000"/>
          <p14:tracePt t="9325" x="3187700" y="4438650"/>
          <p14:tracePt t="9342" x="3187700" y="4432300"/>
          <p14:tracePt t="9358" x="3194050" y="4419600"/>
          <p14:tracePt t="9376" x="3194050" y="4400550"/>
          <p14:tracePt t="9392" x="3194050" y="4394200"/>
          <p14:tracePt t="9408" x="3194050" y="4381500"/>
          <p14:tracePt t="9441" x="3194050" y="4375150"/>
          <p14:tracePt t="9458" x="3194050" y="4349750"/>
          <p14:tracePt t="9475" x="3194050" y="4337050"/>
          <p14:tracePt t="9491" x="3194050" y="4330700"/>
          <p14:tracePt t="9508" x="3187700" y="4305300"/>
          <p14:tracePt t="9525" x="3181350" y="4298950"/>
          <p14:tracePt t="9541" x="3175000" y="4273550"/>
          <p14:tracePt t="9558" x="3175000" y="4267200"/>
          <p14:tracePt t="9591" x="3175000" y="4260850"/>
          <p14:tracePt t="9617" x="3175000" y="4254500"/>
          <p14:tracePt t="9641" x="3168650" y="4248150"/>
          <p14:tracePt t="9664" x="3162300" y="4235450"/>
          <p14:tracePt t="9672" x="3162300" y="4229100"/>
          <p14:tracePt t="9681" x="3155950" y="4216400"/>
          <p14:tracePt t="9691" x="3155950" y="4210050"/>
          <p14:tracePt t="9712" x="3143250" y="4197350"/>
          <p14:tracePt t="9724" x="3136900" y="4197350"/>
          <p14:tracePt t="9745" x="3136900" y="4191000"/>
          <p14:tracePt t="9761" x="3130550" y="4184650"/>
          <p14:tracePt t="9777" x="3124200" y="4178300"/>
          <p14:tracePt t="9793" x="3117850" y="4165600"/>
          <p14:tracePt t="9808" x="3117850" y="4159250"/>
          <p14:tracePt t="9824" x="3092450" y="4140200"/>
          <p14:tracePt t="9841" x="3079750" y="4127500"/>
          <p14:tracePt t="9858" x="3073400" y="4127500"/>
          <p14:tracePt t="9878" x="3073400" y="4121150"/>
          <p14:tracePt t="9893" x="3060700" y="4114800"/>
          <p14:tracePt t="9908" x="3054350" y="4114800"/>
          <p14:tracePt t="9924" x="3028950" y="4095750"/>
          <p14:tracePt t="9941" x="3016250" y="4083050"/>
          <p14:tracePt t="9957" x="3009900" y="4083050"/>
          <p14:tracePt t="9974" x="3003550" y="4076700"/>
          <p14:tracePt t="10037" x="2990850" y="4070350"/>
          <p14:tracePt t="10045" x="2984500" y="4070350"/>
          <p14:tracePt t="10325" x="2978150" y="4057650"/>
          <p14:tracePt t="10341" x="2978150" y="4038600"/>
          <p14:tracePt t="10349" x="2971800" y="4032250"/>
          <p14:tracePt t="10357" x="2971800" y="4019550"/>
          <p14:tracePt t="10374" x="2959100" y="3987800"/>
          <p14:tracePt t="10390" x="2946400" y="3975100"/>
          <p14:tracePt t="10407" x="2933700" y="3949700"/>
          <p14:tracePt t="10424" x="2927350" y="3937000"/>
          <p14:tracePt t="10440" x="2901950" y="3905250"/>
          <p14:tracePt t="10457" x="2895600" y="3898900"/>
          <p14:tracePt t="10474" x="2889250" y="3892550"/>
          <p14:tracePt t="10490" x="2876550" y="3886200"/>
          <p14:tracePt t="10507" x="2863850" y="3867150"/>
          <p14:tracePt t="10524" x="2838450" y="3854450"/>
          <p14:tracePt t="10540" x="2794000" y="3829050"/>
          <p14:tracePt t="10557" x="2743200" y="3803650"/>
          <p14:tracePt t="10573" x="2711450" y="3797300"/>
          <p14:tracePt t="10590" x="2673350" y="3784600"/>
          <p14:tracePt t="10607" x="2660650" y="3778250"/>
          <p14:tracePt t="10623" x="2609850" y="3765550"/>
          <p14:tracePt t="10640" x="2590800" y="3752850"/>
          <p14:tracePt t="10657" x="2578100" y="3746500"/>
          <p14:tracePt t="10673" x="2533650" y="3740150"/>
          <p14:tracePt t="10690" x="2514600" y="3733800"/>
          <p14:tracePt t="10707" x="2501900" y="3727450"/>
          <p14:tracePt t="10724" x="2495550" y="3727450"/>
          <p14:tracePt t="10740" x="2463800" y="3727450"/>
          <p14:tracePt t="10757" x="2451100" y="3727450"/>
          <p14:tracePt t="10773" x="2419350" y="3727450"/>
          <p14:tracePt t="10790" x="2393950" y="3721100"/>
          <p14:tracePt t="10807" x="2368550" y="3721100"/>
          <p14:tracePt t="10823" x="2343150" y="3721100"/>
          <p14:tracePt t="10840" x="2311400" y="3721100"/>
          <p14:tracePt t="10857" x="2279650" y="3721100"/>
          <p14:tracePt t="10860" x="2266950" y="3721100"/>
          <p14:tracePt t="10873" x="2254250" y="3721100"/>
          <p14:tracePt t="10890" x="2241550" y="3721100"/>
          <p14:tracePt t="10906" x="2216150" y="3721100"/>
          <p14:tracePt t="10940" x="2203450" y="3721100"/>
          <p14:tracePt t="10956" x="2178050" y="3721100"/>
          <p14:tracePt t="10973" x="2146300" y="3721100"/>
          <p14:tracePt t="10990" x="2108200" y="3721100"/>
          <p14:tracePt t="11006" x="2070100" y="3721100"/>
          <p14:tracePt t="11023" x="2038350" y="3733800"/>
          <p14:tracePt t="11040" x="2019300" y="3752850"/>
          <p14:tracePt t="11056" x="2006600" y="3759200"/>
          <p14:tracePt t="11090" x="1993900" y="3765550"/>
          <p14:tracePt t="11106" x="1987550" y="3771900"/>
          <p14:tracePt t="11123" x="1962150" y="3803650"/>
          <p14:tracePt t="11140" x="1962150" y="3810000"/>
          <p14:tracePt t="11156" x="1943100" y="3835400"/>
          <p14:tracePt t="11173" x="1936750" y="3867150"/>
          <p14:tracePt t="11189" x="1930400" y="3886200"/>
          <p14:tracePt t="11206" x="1924050" y="3930650"/>
          <p14:tracePt t="11223" x="1917700" y="3962400"/>
          <p14:tracePt t="11239" x="1911350" y="4013200"/>
          <p14:tracePt t="11256" x="1905000" y="4057650"/>
          <p14:tracePt t="11273" x="1905000" y="4070350"/>
          <p14:tracePt t="11289" x="1905000" y="4114800"/>
          <p14:tracePt t="11306" x="1905000" y="4127500"/>
          <p14:tracePt t="11323" x="1905000" y="4146550"/>
          <p14:tracePt t="11340" x="1911350" y="4165600"/>
          <p14:tracePt t="11356" x="1917700" y="4171950"/>
          <p14:tracePt t="11373" x="1936750" y="4191000"/>
          <p14:tracePt t="11389" x="1943100" y="4191000"/>
          <p14:tracePt t="11406" x="1949450" y="4197350"/>
          <p14:tracePt t="11422" x="1962150" y="4203700"/>
          <p14:tracePt t="11439" x="1987550" y="4229100"/>
          <p14:tracePt t="11456" x="2051050" y="4260850"/>
          <p14:tracePt t="11472" x="2101850" y="4273550"/>
          <p14:tracePt t="11489" x="2178050" y="4298950"/>
          <p14:tracePt t="11506" x="2260600" y="4318000"/>
          <p14:tracePt t="11522" x="2330450" y="4330700"/>
          <p14:tracePt t="11540" x="2438400" y="4349750"/>
          <p14:tracePt t="11556" x="2482850" y="4368800"/>
          <p14:tracePt t="11572" x="2578100" y="4381500"/>
          <p14:tracePt t="11589" x="2635250" y="4381500"/>
          <p14:tracePt t="11606" x="2679700" y="4381500"/>
          <p14:tracePt t="11622" x="2736850" y="4381500"/>
          <p14:tracePt t="11639" x="2806700" y="4381500"/>
          <p14:tracePt t="11656" x="2857500" y="4381500"/>
          <p14:tracePt t="11672" x="2914650" y="4356100"/>
          <p14:tracePt t="11689" x="2978150" y="4337050"/>
          <p14:tracePt t="11705" x="3041650" y="4298950"/>
          <p14:tracePt t="11722" x="3117850" y="4248150"/>
          <p14:tracePt t="11739" x="3194050" y="4184650"/>
          <p14:tracePt t="11756" x="3276600" y="4114800"/>
          <p14:tracePt t="11772" x="3403600" y="3981450"/>
          <p14:tracePt t="11789" x="3448050" y="3937000"/>
          <p14:tracePt t="11805" x="3467100" y="3911600"/>
          <p14:tracePt t="11822" x="3486150" y="3892550"/>
          <p14:tracePt t="11855" x="3492500" y="3873500"/>
          <p14:tracePt t="11872" x="3492500" y="3835400"/>
          <p14:tracePt t="11889" x="3492500" y="3803650"/>
          <p14:tracePt t="11905" x="3486150" y="3759200"/>
          <p14:tracePt t="11922" x="3448050" y="3702050"/>
          <p14:tracePt t="11939" x="3409950" y="3657600"/>
          <p14:tracePt t="11956" x="3384550" y="3619500"/>
          <p14:tracePt t="11972" x="3314700" y="3562350"/>
          <p14:tracePt t="11988" x="3251200" y="3543300"/>
          <p14:tracePt t="12005" x="3181350" y="3517900"/>
          <p14:tracePt t="12022" x="3111500" y="3498850"/>
          <p14:tracePt t="12038" x="3016250" y="3486150"/>
          <p14:tracePt t="12055" x="2908300" y="3467100"/>
          <p14:tracePt t="12072" x="2813050" y="3448050"/>
          <p14:tracePt t="12088" x="2749550" y="3448050"/>
          <p14:tracePt t="12105" x="2679700" y="3448050"/>
          <p14:tracePt t="12122" x="2622550" y="3448050"/>
          <p14:tracePt t="12138" x="2546350" y="3448050"/>
          <p14:tracePt t="12155" x="2444750" y="3448050"/>
          <p14:tracePt t="12172" x="2362200" y="3448050"/>
          <p14:tracePt t="12188" x="2209800" y="3505200"/>
          <p14:tracePt t="12205" x="2095500" y="3549650"/>
          <p14:tracePt t="12222" x="1974850" y="3632200"/>
          <p14:tracePt t="12238" x="1860550" y="3695700"/>
          <p14:tracePt t="12255" x="1847850" y="3702050"/>
          <p14:tracePt t="12272" x="1841500" y="3721100"/>
          <p14:tracePt t="12309" x="1828800" y="3727450"/>
          <p14:tracePt t="12321" x="1822450" y="3733800"/>
          <p14:tracePt t="12338" x="1816100" y="3752850"/>
          <p14:tracePt t="12355" x="1809750" y="3784600"/>
          <p14:tracePt t="12372" x="1797050" y="3841750"/>
          <p14:tracePt t="12388" x="1790700" y="3937000"/>
          <p14:tracePt t="12405" x="1790700" y="4000500"/>
          <p14:tracePt t="12421" x="1790700" y="4019550"/>
          <p14:tracePt t="12438" x="1790700" y="4064000"/>
          <p14:tracePt t="12455" x="1803400" y="4108450"/>
          <p14:tracePt t="12471" x="1835150" y="4146550"/>
          <p14:tracePt t="12488" x="1860550" y="4178300"/>
          <p14:tracePt t="12505" x="1885950" y="4197350"/>
          <p14:tracePt t="12521" x="1917700" y="4210050"/>
          <p14:tracePt t="12538" x="1962150" y="4216400"/>
          <p14:tracePt t="12555" x="1993900" y="4222750"/>
          <p14:tracePt t="12572" x="2019300" y="4229100"/>
          <p14:tracePt t="12588" x="2063750" y="4235450"/>
          <p14:tracePt t="12604" x="2120900" y="4235450"/>
          <p14:tracePt t="12621" x="2165350" y="4235450"/>
          <p14:tracePt t="12638" x="2209800" y="4235450"/>
          <p14:tracePt t="12654" x="2266950" y="4235450"/>
          <p14:tracePt t="12671" x="2305050" y="4235450"/>
          <p14:tracePt t="12688" x="2343150" y="4229100"/>
          <p14:tracePt t="12704" x="2413000" y="4216400"/>
          <p14:tracePt t="12721" x="2482850" y="4197350"/>
          <p14:tracePt t="12738" x="2603500" y="4171950"/>
          <p14:tracePt t="12754" x="2724150" y="4152900"/>
          <p14:tracePt t="12771" x="2844800" y="4133850"/>
          <p14:tracePt t="12788" x="3009900" y="4102100"/>
          <p14:tracePt t="12804" x="3321050" y="4064000"/>
          <p14:tracePt t="12821" x="3536950" y="4032250"/>
          <p14:tracePt t="12838" x="3721100" y="4013200"/>
          <p14:tracePt t="12854" x="3898900" y="3994150"/>
          <p14:tracePt t="12871" x="4064000" y="3975100"/>
          <p14:tracePt t="12887" x="4254500" y="3975100"/>
          <p14:tracePt t="12904" x="4483100" y="3962400"/>
          <p14:tracePt t="12921" x="4737100" y="3962400"/>
          <p14:tracePt t="12937" x="4965700" y="3949700"/>
          <p14:tracePt t="12954" x="5168900" y="3943350"/>
          <p14:tracePt t="12971" x="5346700" y="3924300"/>
          <p14:tracePt t="12987" x="5518150" y="3892550"/>
          <p14:tracePt t="13004" x="5695950" y="3848100"/>
          <p14:tracePt t="13021" x="5842000" y="3810000"/>
          <p14:tracePt t="13037" x="5892800" y="3797300"/>
          <p14:tracePt t="13054" x="5918200" y="3784600"/>
          <p14:tracePt t="13071" x="5956300" y="3752850"/>
          <p14:tracePt t="13088" x="6007100" y="3721100"/>
          <p14:tracePt t="13104" x="6127750" y="3644900"/>
          <p14:tracePt t="13120" x="6178550" y="3619500"/>
          <p14:tracePt t="13137" x="6197600" y="3613150"/>
          <p14:tracePt t="13154" x="6210300" y="3600450"/>
          <p14:tracePt t="13225" x="6216650" y="3587750"/>
          <p14:tracePt t="13241" x="6216650" y="3581400"/>
          <p14:tracePt t="13258" x="6216650" y="3568700"/>
          <p14:tracePt t="13265" x="6216650" y="3562350"/>
          <p14:tracePt t="13273" x="6203950" y="3556000"/>
          <p14:tracePt t="13288" x="6165850" y="3549650"/>
          <p14:tracePt t="13304" x="6045200" y="3530600"/>
          <p14:tracePt t="13320" x="5765800" y="3486150"/>
          <p14:tracePt t="13337" x="5524500" y="3467100"/>
          <p14:tracePt t="13354" x="5213350" y="3467100"/>
          <p14:tracePt t="13370" x="4914900" y="3467100"/>
          <p14:tracePt t="13387" x="4635500" y="3492500"/>
          <p14:tracePt t="13404" x="4387850" y="3556000"/>
          <p14:tracePt t="13420" x="4178300" y="3644900"/>
          <p14:tracePt t="13424" x="4083050" y="3683000"/>
          <p14:tracePt t="13437" x="4006850" y="3721100"/>
          <p14:tracePt t="13454" x="3879850" y="3803650"/>
          <p14:tracePt t="13470" x="3797300" y="3854450"/>
          <p14:tracePt t="13487" x="3771900" y="3886200"/>
          <p14:tracePt t="13504" x="3714750" y="3943350"/>
          <p14:tracePt t="13520" x="3670300" y="4019550"/>
          <p14:tracePt t="13537" x="3619500" y="4114800"/>
          <p14:tracePt t="13553" x="3556000" y="4267200"/>
          <p14:tracePt t="13570" x="3505200" y="4438650"/>
          <p14:tracePt t="13587" x="3467100" y="4603750"/>
          <p14:tracePt t="13603" x="3454400" y="4775200"/>
          <p14:tracePt t="13620" x="3454400" y="4902200"/>
          <p14:tracePt t="13636" x="3486150" y="4997450"/>
          <p14:tracePt t="13653" x="3549650" y="5086350"/>
          <p14:tracePt t="13670" x="3657600" y="5187950"/>
          <p14:tracePt t="13687" x="3829050" y="5264150"/>
          <p14:tracePt t="13703" x="4057650" y="5321300"/>
          <p14:tracePt t="13720" x="4375150" y="5378450"/>
          <p14:tracePt t="13737" x="5003800" y="5429250"/>
          <p14:tracePt t="13753" x="5391150" y="5429250"/>
          <p14:tracePt t="13770" x="5715000" y="5422900"/>
          <p14:tracePt t="13786" x="5924550" y="5384800"/>
          <p14:tracePt t="13803" x="6057900" y="5327650"/>
          <p14:tracePt t="13820" x="6159500" y="5264150"/>
          <p14:tracePt t="13836" x="6229350" y="5200650"/>
          <p14:tracePt t="13853" x="6273800" y="5137150"/>
          <p14:tracePt t="13870" x="6299200" y="5092700"/>
          <p14:tracePt t="13886" x="6311900" y="5041900"/>
          <p14:tracePt t="13904" x="6318250" y="4984750"/>
          <p14:tracePt t="13920" x="6318250" y="4933950"/>
          <p14:tracePt t="13936" x="6254750" y="4838700"/>
          <p14:tracePt t="13953" x="6197600" y="4781550"/>
          <p14:tracePt t="13970" x="6108700" y="4730750"/>
          <p14:tracePt t="13986" x="6051550" y="4705350"/>
          <p14:tracePt t="14003" x="6000750" y="4699000"/>
          <p14:tracePt t="14019" x="5981700" y="4692650"/>
          <p14:tracePt t="15161" x="5975350" y="4692650"/>
          <p14:tracePt t="15169" x="5969000" y="4692650"/>
          <p14:tracePt t="15177" x="5962650" y="4692650"/>
          <p14:tracePt t="15185" x="5956300" y="4692650"/>
          <p14:tracePt t="15201" x="5937250" y="4686300"/>
          <p14:tracePt t="15235" x="5930900" y="4679950"/>
          <p14:tracePt t="15251" x="5918200" y="4679950"/>
          <p14:tracePt t="15268" x="5892800" y="4660900"/>
          <p14:tracePt t="15301" x="5886450" y="4660900"/>
          <p14:tracePt t="15318" x="5873750" y="4654550"/>
          <p14:tracePt t="15335" x="5835650" y="4648200"/>
          <p14:tracePt t="15351" x="5822950" y="4641850"/>
          <p14:tracePt t="15368" x="5797550" y="4622800"/>
          <p14:tracePt t="15385" x="5784850" y="4622800"/>
          <p14:tracePt t="15418" x="5778500" y="4622800"/>
          <p14:tracePt t="15435" x="5772150" y="4622800"/>
          <p14:tracePt t="15452" x="5753100" y="4610100"/>
          <p14:tracePt t="15468" x="5715000" y="4603750"/>
          <p14:tracePt t="15471" x="5702300" y="4597400"/>
          <p14:tracePt t="15485" x="5670550" y="4591050"/>
          <p14:tracePt t="15501" x="5657850" y="4584700"/>
          <p14:tracePt t="15518" x="5645150" y="4578350"/>
          <p14:tracePt t="15535" x="5626100" y="4572000"/>
          <p14:tracePt t="15551" x="5619750" y="4565650"/>
          <p14:tracePt t="15568" x="5600700" y="4552950"/>
          <p14:tracePt t="15584" x="5575300" y="4540250"/>
          <p14:tracePt t="15601" x="5549900" y="4533900"/>
          <p14:tracePt t="15618" x="5499100" y="4521200"/>
          <p14:tracePt t="15634" x="5473700" y="4514850"/>
          <p14:tracePt t="15651" x="5441950" y="4502150"/>
          <p14:tracePt t="15668" x="5397500" y="4489450"/>
          <p14:tracePt t="15684" x="5365750" y="4483100"/>
          <p14:tracePt t="15701" x="5346700" y="4476750"/>
          <p14:tracePt t="15718" x="5314950" y="4464050"/>
          <p14:tracePt t="15734" x="5289550" y="4457700"/>
          <p14:tracePt t="15751" x="5283200" y="4457700"/>
          <p14:tracePt t="15767" x="5276850" y="4451350"/>
          <p14:tracePt t="15801" x="5270500" y="4451350"/>
          <p14:tracePt t="15822" x="5257800" y="4445000"/>
          <p14:tracePt t="15853" x="5251450" y="4445000"/>
          <p14:tracePt t="15870" x="5245100" y="4432300"/>
          <p14:tracePt t="15877" x="5245100" y="4425950"/>
          <p14:tracePt t="15948" x="5238750" y="4419600"/>
          <p14:tracePt t="15997" x="5232400" y="4419600"/>
          <p14:tracePt t="16013" x="5226050" y="4413250"/>
          <p14:tracePt t="16021" x="5219700" y="4413250"/>
          <p14:tracePt t="16028" x="5213350" y="4413250"/>
          <p14:tracePt t="16037" x="5187950" y="4406900"/>
          <p14:tracePt t="16050" x="5175250" y="4400550"/>
          <p14:tracePt t="16068" x="5143500" y="4394200"/>
          <p14:tracePt t="16084" x="5099050" y="4381500"/>
          <p14:tracePt t="16100" x="5029200" y="4368800"/>
          <p14:tracePt t="16117" x="4997450" y="4356100"/>
          <p14:tracePt t="16134" x="4940300" y="4343400"/>
          <p14:tracePt t="16150" x="4908550" y="4330700"/>
          <p14:tracePt t="16167" x="4895850" y="4330700"/>
          <p14:tracePt t="16184" x="4876800" y="4318000"/>
          <p14:tracePt t="16200" x="4851400" y="4305300"/>
          <p14:tracePt t="16217" x="4838700" y="4298950"/>
          <p14:tracePt t="16365" x="4832350" y="4298950"/>
          <p14:tracePt t="16373" x="4826000" y="4298950"/>
          <p14:tracePt t="16383" x="4819650" y="4298950"/>
          <p14:tracePt t="16400" x="4806950" y="4292600"/>
          <p14:tracePt t="16417" x="4787900" y="4292600"/>
          <p14:tracePt t="16494" x="4775200" y="4292600"/>
          <p14:tracePt t="16501" x="4768850" y="4292600"/>
          <p14:tracePt t="16509" x="4762500" y="4286250"/>
          <p14:tracePt t="16933" x="4756150" y="4286250"/>
          <p14:tracePt t="16948" x="4749800" y="4279900"/>
          <p14:tracePt t="16957" x="4743450" y="4279900"/>
          <p14:tracePt t="16966" x="4737100" y="4279900"/>
          <p14:tracePt t="16983" x="4711700" y="4273550"/>
          <p14:tracePt t="17000" x="4667250" y="4254500"/>
          <p14:tracePt t="17016" x="4654550" y="4248150"/>
          <p14:tracePt t="17033" x="4648200" y="4248150"/>
          <p14:tracePt t="17049" x="4635500" y="4241800"/>
          <p14:tracePt t="17066" x="4629150" y="4241800"/>
          <p14:tracePt t="17093" x="4622800" y="4241800"/>
          <p14:tracePt t="17109" x="4616450" y="4241800"/>
          <p14:tracePt t="17125" x="4603750" y="4235450"/>
          <p14:tracePt t="17133" x="4597400" y="4235450"/>
          <p14:tracePt t="17149" x="4584700" y="4229100"/>
          <p14:tracePt t="17166" x="4572000" y="4229100"/>
          <p14:tracePt t="17183" x="4565650" y="4222750"/>
          <p14:tracePt t="17216" x="4546600" y="4216400"/>
          <p14:tracePt t="17232" x="4540250" y="4216400"/>
          <p14:tracePt t="17249" x="4489450" y="4210050"/>
          <p14:tracePt t="17266" x="4457700" y="4203700"/>
          <p14:tracePt t="17282" x="4432300" y="4203700"/>
          <p14:tracePt t="17300" x="4387850" y="4184650"/>
          <p14:tracePt t="17316" x="4368800" y="4184650"/>
          <p14:tracePt t="17332" x="4349750" y="4184650"/>
          <p14:tracePt t="17366" x="4343400" y="4184650"/>
          <p14:tracePt t="17653" x="4356100" y="4184650"/>
          <p14:tracePt t="17661" x="4368800" y="4171950"/>
          <p14:tracePt t="17670" x="4375150" y="4171950"/>
          <p14:tracePt t="17686" x="4381500" y="4171950"/>
          <p14:tracePt t="17699" x="4400550" y="4171950"/>
          <p14:tracePt t="17716" x="4419600" y="4171950"/>
          <p14:tracePt t="17732" x="4451350" y="4165600"/>
          <p14:tracePt t="17749" x="4533900" y="4152900"/>
          <p14:tracePt t="17765" x="4584700" y="4152900"/>
          <p14:tracePt t="17782" x="4641850" y="4152900"/>
          <p14:tracePt t="17798" x="4724400" y="4152900"/>
          <p14:tracePt t="17815" x="4838700" y="4152900"/>
          <p14:tracePt t="17832" x="4959350" y="4152900"/>
          <p14:tracePt t="17848" x="5035550" y="4152900"/>
          <p14:tracePt t="17865" x="5092700" y="4152900"/>
          <p14:tracePt t="17882" x="5181600" y="4146550"/>
          <p14:tracePt t="17898" x="5276850" y="4140200"/>
          <p14:tracePt t="17916" x="5429250" y="4121150"/>
          <p14:tracePt t="17932" x="5594350" y="4102100"/>
          <p14:tracePt t="17948" x="5778500" y="4089400"/>
          <p14:tracePt t="17965" x="5848350" y="4076700"/>
          <p14:tracePt t="17982" x="5854700" y="4057650"/>
          <p14:tracePt t="17998" x="5867400" y="4051300"/>
          <p14:tracePt t="18015" x="5899150" y="4038600"/>
          <p14:tracePt t="18032" x="5975350" y="3981450"/>
          <p14:tracePt t="18048" x="6057900" y="3956050"/>
          <p14:tracePt t="18065" x="6153150" y="3930650"/>
          <p14:tracePt t="18082" x="6242050" y="3898900"/>
          <p14:tracePt t="18098" x="6280150" y="3879850"/>
          <p14:tracePt t="18115" x="6311900" y="3860800"/>
          <p14:tracePt t="18132" x="6311900" y="3854450"/>
          <p14:tracePt t="18148" x="6330950" y="3848100"/>
          <p14:tracePt t="18165" x="6337300" y="3841750"/>
          <p14:tracePt t="18181" x="6343650" y="3822700"/>
          <p14:tracePt t="18198" x="6362700" y="3810000"/>
          <p14:tracePt t="18215" x="6381750" y="3784600"/>
          <p14:tracePt t="18231" x="6407150" y="3765550"/>
          <p14:tracePt t="18248" x="6419850" y="3740150"/>
          <p14:tracePt t="18265" x="6426200" y="3733800"/>
          <p14:tracePt t="18281" x="6445250" y="3695700"/>
          <p14:tracePt t="18298" x="6457950" y="3663950"/>
          <p14:tracePt t="18315" x="6464300" y="3644900"/>
          <p14:tracePt t="18332" x="6483350" y="3613150"/>
          <p14:tracePt t="18348" x="6489700" y="3600450"/>
          <p14:tracePt t="18365" x="6502400" y="3581400"/>
          <p14:tracePt t="18381" x="6508750" y="3568700"/>
          <p14:tracePt t="18398" x="6515100" y="3549650"/>
          <p14:tracePt t="18414" x="6521450" y="3530600"/>
          <p14:tracePt t="18432" x="6527800" y="3511550"/>
          <p14:tracePt t="18448" x="6527800" y="3492500"/>
          <p14:tracePt t="18464" x="6546850" y="3429000"/>
          <p14:tracePt t="18481" x="6546850" y="3403600"/>
          <p14:tracePt t="18498" x="6546850" y="3384550"/>
          <p14:tracePt t="18514" x="6553200" y="3365500"/>
          <p14:tracePt t="18531" x="6553200" y="3359150"/>
          <p14:tracePt t="18561" x="6553200" y="3352800"/>
          <p14:tracePt t="18609" x="6553200" y="3340100"/>
          <p14:tracePt t="18625" x="6553200" y="3321050"/>
          <p14:tracePt t="18634" x="6553200" y="3314700"/>
          <p14:tracePt t="18641" x="6546850" y="3308350"/>
          <p14:tracePt t="18657" x="6546850" y="3302000"/>
          <p14:tracePt t="18689" x="6546850" y="3289300"/>
          <p14:tracePt t="18697" x="6540500" y="3282950"/>
          <p14:tracePt t="18705" x="6534150" y="3270250"/>
          <p14:tracePt t="18714" x="6534150" y="3263900"/>
          <p14:tracePt t="18731" x="6521450" y="3244850"/>
          <p14:tracePt t="18747" x="6496050" y="3200400"/>
          <p14:tracePt t="18764" x="6464300" y="3168650"/>
          <p14:tracePt t="18781" x="6432550" y="3124200"/>
          <p14:tracePt t="18797" x="6400800" y="3086100"/>
          <p14:tracePt t="18814" x="6375400" y="3060700"/>
          <p14:tracePt t="18831" x="6343650" y="3022600"/>
          <p14:tracePt t="18848" x="6305550" y="2990850"/>
          <p14:tracePt t="18864" x="6280150" y="2940050"/>
          <p14:tracePt t="18881" x="6191250" y="2876550"/>
          <p14:tracePt t="18897" x="6127750" y="2832100"/>
          <p14:tracePt t="18914" x="6083300" y="2806700"/>
          <p14:tracePt t="18931" x="6051550" y="2787650"/>
          <p14:tracePt t="18947" x="6000750" y="2762250"/>
          <p14:tracePt t="18964" x="5962650" y="2736850"/>
          <p14:tracePt t="18981" x="5930900" y="2711450"/>
          <p14:tracePt t="18997" x="5861050" y="2654300"/>
          <p14:tracePt t="19014" x="5803900" y="2609850"/>
          <p14:tracePt t="19030" x="5740400" y="2571750"/>
          <p14:tracePt t="19034" x="5715000" y="2565400"/>
          <p14:tracePt t="19048" x="5676900" y="2552700"/>
          <p14:tracePt t="19064" x="5556250" y="2514600"/>
          <p14:tracePt t="19080" x="5346700" y="2476500"/>
          <p14:tracePt t="19097" x="5187950" y="2457450"/>
          <p14:tracePt t="19114" x="5035550" y="2438400"/>
          <p14:tracePt t="19130" x="4876800" y="2419350"/>
          <p14:tracePt t="19147" x="4724400" y="2400300"/>
          <p14:tracePt t="19164" x="4584700" y="2387600"/>
          <p14:tracePt t="19180" x="4451350" y="2368550"/>
          <p14:tracePt t="19197" x="4349750" y="2368550"/>
          <p14:tracePt t="19214" x="4254500" y="2368550"/>
          <p14:tracePt t="19230" x="4178300" y="2368550"/>
          <p14:tracePt t="19247" x="4121150" y="2368550"/>
          <p14:tracePt t="19264" x="4038600" y="2381250"/>
          <p14:tracePt t="19280" x="3981450" y="2406650"/>
          <p14:tracePt t="19297" x="3917950" y="2438400"/>
          <p14:tracePt t="19313" x="3867150" y="2470150"/>
          <p14:tracePt t="19330" x="3822700" y="2501900"/>
          <p14:tracePt t="19347" x="3778250" y="2546350"/>
          <p14:tracePt t="19363" x="3746500" y="2597150"/>
          <p14:tracePt t="19380" x="3727450" y="2654300"/>
          <p14:tracePt t="19397" x="3721100" y="2717800"/>
          <p14:tracePt t="19413" x="3721100" y="2787650"/>
          <p14:tracePt t="19430" x="3721100" y="2857500"/>
          <p14:tracePt t="19447" x="3746500" y="2914650"/>
          <p14:tracePt t="19464" x="3803650" y="2984500"/>
          <p14:tracePt t="19480" x="3898900" y="3060700"/>
          <p14:tracePt t="19496" x="4171950" y="3181350"/>
          <p14:tracePt t="19513" x="4527550" y="3270250"/>
          <p14:tracePt t="19530" x="5143500" y="3416300"/>
          <p14:tracePt t="19547" x="5918200" y="3536950"/>
          <p14:tracePt t="19563" x="6711950" y="3625850"/>
          <p14:tracePt t="19580" x="7353300" y="3670300"/>
          <p14:tracePt t="19596" x="7670800" y="3670300"/>
          <p14:tracePt t="19613" x="7829550" y="3670300"/>
          <p14:tracePt t="19630" x="7905750" y="3625850"/>
          <p14:tracePt t="19646" x="7931150" y="3600450"/>
          <p14:tracePt t="19663" x="7962900" y="3562350"/>
          <p14:tracePt t="19680" x="8026400" y="3498850"/>
          <p14:tracePt t="19696" x="8077200" y="3429000"/>
          <p14:tracePt t="19713" x="8102600" y="3390900"/>
          <p14:tracePt t="19730" x="8115300" y="3365500"/>
          <p14:tracePt t="19746" x="8115300" y="3340100"/>
          <p14:tracePt t="19763" x="8115300" y="3321050"/>
          <p14:tracePt t="19780" x="8115300" y="3289300"/>
          <p14:tracePt t="19796" x="8115300" y="3263900"/>
          <p14:tracePt t="19813" x="8102600" y="3219450"/>
          <p14:tracePt t="19829" x="8045450" y="3181350"/>
          <p14:tracePt t="19846" x="7950200" y="3149600"/>
          <p14:tracePt t="19863" x="7810500" y="3098800"/>
          <p14:tracePt t="19880" x="7766050" y="3086100"/>
          <p14:tracePt t="19896" x="7620000" y="3060700"/>
          <p14:tracePt t="19913" x="7524750" y="3054350"/>
          <p14:tracePt t="19929" x="7435850" y="3054350"/>
          <p14:tracePt t="19946" x="7334250" y="3054350"/>
          <p14:tracePt t="19963" x="7213600" y="3054350"/>
          <p14:tracePt t="19979" x="7086600" y="3054350"/>
          <p14:tracePt t="19996" x="6934200" y="3054350"/>
          <p14:tracePt t="20013" x="6769100" y="3054350"/>
          <p14:tracePt t="20029" x="6591300" y="3067050"/>
          <p14:tracePt t="20032" x="6515100" y="3079750"/>
          <p14:tracePt t="20046" x="6432550" y="3086100"/>
          <p14:tracePt t="20063" x="6305550" y="3105150"/>
          <p14:tracePt t="20079" x="6292850" y="3111500"/>
          <p14:tracePt t="20113" x="6286500" y="3124200"/>
          <p14:tracePt t="20129" x="6286500" y="3130550"/>
          <p14:tracePt t="20146" x="6280150" y="3143250"/>
          <p14:tracePt t="20162" x="6280150" y="3149600"/>
          <p14:tracePt t="20305" x="6280150" y="3155950"/>
          <p14:tracePt t="20337" x="6286500" y="3155950"/>
          <p14:tracePt t="20345" x="6305550" y="3155950"/>
          <p14:tracePt t="20353" x="6324600" y="3155950"/>
          <p14:tracePt t="20362" x="6350000" y="3155950"/>
        </p14:tracePtLst>
      </p14:laserTraceLst>
    </p:ext>
  </p:extLs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Image result for breast cancer backgroun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75204" y="153662"/>
            <a:ext cx="9898479" cy="523220"/>
          </a:xfrm>
          <a:prstGeom prst="rect">
            <a:avLst/>
          </a:prstGeom>
        </p:spPr>
        <p:txBody>
          <a:bodyPr wrap="none">
            <a:spAutoFit/>
          </a:bodyPr>
          <a:lstStyle/>
          <a:p>
            <a:r>
              <a:rPr lang="en-US" sz="2800" b="1" dirty="0" smtClean="0">
                <a:solidFill>
                  <a:srgbClr val="FF66CC"/>
                </a:solidFill>
              </a:rPr>
              <a:t>Analyzing survival rate with Cancer stage(Positive axillary nodes).</a:t>
            </a:r>
            <a:endParaRPr lang="en-IN" sz="2800" b="1" dirty="0">
              <a:solidFill>
                <a:srgbClr val="FF66CC"/>
              </a:solidFill>
            </a:endParaRPr>
          </a:p>
        </p:txBody>
      </p:sp>
      <p:sp>
        <p:nvSpPr>
          <p:cNvPr id="4" name="Rectangle 3"/>
          <p:cNvSpPr/>
          <p:nvPr/>
        </p:nvSpPr>
        <p:spPr>
          <a:xfrm>
            <a:off x="281940" y="4729877"/>
            <a:ext cx="11910060" cy="1754326"/>
          </a:xfrm>
          <a:prstGeom prst="rect">
            <a:avLst/>
          </a:prstGeom>
        </p:spPr>
        <p:txBody>
          <a:bodyPr wrap="square">
            <a:spAutoFit/>
          </a:bodyPr>
          <a:lstStyle/>
          <a:p>
            <a:r>
              <a:rPr lang="en-US" sz="2800" b="1" dirty="0" smtClean="0">
                <a:solidFill>
                  <a:srgbClr val="FF66CC"/>
                </a:solidFill>
              </a:rPr>
              <a:t>Observation:</a:t>
            </a:r>
          </a:p>
          <a:p>
            <a:r>
              <a:rPr lang="en-US" sz="2000" b="1" dirty="0" smtClean="0">
                <a:solidFill>
                  <a:schemeClr val="bg1"/>
                </a:solidFill>
              </a:rPr>
              <a:t>From above graph,</a:t>
            </a:r>
          </a:p>
          <a:p>
            <a:r>
              <a:rPr lang="en-US" sz="2000" b="1" dirty="0" smtClean="0">
                <a:solidFill>
                  <a:schemeClr val="bg1"/>
                </a:solidFill>
              </a:rPr>
              <a:t>- 78% patients survived with less than 10 positive axillary nodes.</a:t>
            </a:r>
          </a:p>
          <a:p>
            <a:r>
              <a:rPr lang="en-US" sz="2000" b="1" dirty="0" smtClean="0">
                <a:solidFill>
                  <a:schemeClr val="bg1"/>
                </a:solidFill>
              </a:rPr>
              <a:t>- With positive axillary nodes greater than 20, more patients died than survived.</a:t>
            </a:r>
          </a:p>
          <a:p>
            <a:r>
              <a:rPr lang="en-US" sz="2000" b="1" dirty="0" smtClean="0">
                <a:solidFill>
                  <a:schemeClr val="bg1"/>
                </a:solidFill>
              </a:rPr>
              <a:t>- Maximum nodes found in patients is 52.</a:t>
            </a:r>
            <a:endParaRPr lang="en-IN" sz="2000" b="1" dirty="0">
              <a:solidFill>
                <a:schemeClr val="bg1"/>
              </a:solidFill>
            </a:endParaRPr>
          </a:p>
        </p:txBody>
      </p:sp>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8636" y="967045"/>
            <a:ext cx="11259182" cy="3762832"/>
          </a:xfrm>
          <a:prstGeom prst="rect">
            <a:avLst/>
          </a:prstGeom>
        </p:spPr>
      </p:pic>
      <p:pic>
        <p:nvPicPr>
          <p:cNvPr id="9" name="Audio 8">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2956842448"/>
      </p:ext>
    </p:extLst>
  </p:cSld>
  <p:clrMapOvr>
    <a:masterClrMapping/>
  </p:clrMapOvr>
  <mc:AlternateContent xmlns:mc="http://schemas.openxmlformats.org/markup-compatibility/2006" xmlns:p14="http://schemas.microsoft.com/office/powerpoint/2010/main">
    <mc:Choice Requires="p14">
      <p:transition spd="slow" p14:dur="2000" advTm="23641"/>
    </mc:Choice>
    <mc:Fallback xmlns="">
      <p:transition spd="slow" advTm="2364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extLst mod="1"/>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Image result for breast cancer backgroun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5"/>
          <a:stretch>
            <a:fillRect/>
          </a:stretch>
        </p:blipFill>
        <p:spPr>
          <a:xfrm>
            <a:off x="417570" y="1073933"/>
            <a:ext cx="4856393" cy="4726394"/>
          </a:xfrm>
          <a:prstGeom prst="rect">
            <a:avLst/>
          </a:prstGeom>
        </p:spPr>
      </p:pic>
      <p:sp>
        <p:nvSpPr>
          <p:cNvPr id="4" name="Rectangle 3"/>
          <p:cNvSpPr/>
          <p:nvPr/>
        </p:nvSpPr>
        <p:spPr>
          <a:xfrm>
            <a:off x="5828598" y="1073932"/>
            <a:ext cx="4737802" cy="1508105"/>
          </a:xfrm>
          <a:prstGeom prst="rect">
            <a:avLst/>
          </a:prstGeom>
        </p:spPr>
        <p:txBody>
          <a:bodyPr wrap="square">
            <a:spAutoFit/>
          </a:bodyPr>
          <a:lstStyle/>
          <a:p>
            <a:r>
              <a:rPr lang="en-US" sz="2800" b="1" dirty="0" smtClean="0">
                <a:solidFill>
                  <a:srgbClr val="FF66CC"/>
                </a:solidFill>
              </a:rPr>
              <a:t>Observation </a:t>
            </a:r>
          </a:p>
          <a:p>
            <a:r>
              <a:rPr lang="en-US" sz="2400" b="1" dirty="0" smtClean="0">
                <a:solidFill>
                  <a:schemeClr val="bg1"/>
                </a:solidFill>
              </a:rPr>
              <a:t>From the graph</a:t>
            </a:r>
          </a:p>
          <a:p>
            <a:r>
              <a:rPr lang="en-US" sz="2000" b="1" dirty="0" smtClean="0">
                <a:solidFill>
                  <a:schemeClr val="bg1"/>
                </a:solidFill>
              </a:rPr>
              <a:t>- 44</a:t>
            </a:r>
            <a:r>
              <a:rPr lang="en-US" sz="2000" b="1" dirty="0">
                <a:solidFill>
                  <a:schemeClr val="bg1"/>
                </a:solidFill>
              </a:rPr>
              <a:t>% patients have 0</a:t>
            </a:r>
            <a:r>
              <a:rPr lang="en-US" sz="2000" b="1" dirty="0" smtClean="0">
                <a:solidFill>
                  <a:schemeClr val="bg1"/>
                </a:solidFill>
              </a:rPr>
              <a:t> </a:t>
            </a:r>
            <a:r>
              <a:rPr lang="en-US" sz="2000" b="1" dirty="0">
                <a:solidFill>
                  <a:schemeClr val="bg1"/>
                </a:solidFill>
              </a:rPr>
              <a:t>positive axillary nodes and their </a:t>
            </a:r>
            <a:r>
              <a:rPr lang="en-US" sz="2000" b="1" dirty="0" smtClean="0">
                <a:solidFill>
                  <a:schemeClr val="bg1"/>
                </a:solidFill>
              </a:rPr>
              <a:t>survival rate </a:t>
            </a:r>
            <a:r>
              <a:rPr lang="en-US" sz="2000" b="1" dirty="0">
                <a:solidFill>
                  <a:schemeClr val="bg1"/>
                </a:solidFill>
              </a:rPr>
              <a:t>86%.</a:t>
            </a:r>
            <a:endParaRPr lang="en-IN" sz="2000" b="1" dirty="0">
              <a:solidFill>
                <a:schemeClr val="bg1"/>
              </a:solidFill>
            </a:endParaRPr>
          </a:p>
        </p:txBody>
      </p:sp>
      <p:sp>
        <p:nvSpPr>
          <p:cNvPr id="5" name="TextBox 4"/>
          <p:cNvSpPr txBox="1"/>
          <p:nvPr/>
        </p:nvSpPr>
        <p:spPr>
          <a:xfrm>
            <a:off x="147923" y="175491"/>
            <a:ext cx="7961603" cy="523220"/>
          </a:xfrm>
          <a:prstGeom prst="rect">
            <a:avLst/>
          </a:prstGeom>
          <a:noFill/>
        </p:spPr>
        <p:txBody>
          <a:bodyPr wrap="none" rtlCol="0">
            <a:spAutoFit/>
          </a:bodyPr>
          <a:lstStyle/>
          <a:p>
            <a:r>
              <a:rPr lang="en-US" sz="2800" b="1" dirty="0" smtClean="0">
                <a:solidFill>
                  <a:srgbClr val="FF66CC"/>
                </a:solidFill>
              </a:rPr>
              <a:t>Analyzing survival rate with 0 positive axillary nodes</a:t>
            </a:r>
            <a:endParaRPr lang="en-IN" sz="2800" b="1" dirty="0">
              <a:solidFill>
                <a:srgbClr val="FF66CC"/>
              </a:solidFill>
            </a:endParaRPr>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206433128"/>
      </p:ext>
    </p:extLst>
  </p:cSld>
  <p:clrMapOvr>
    <a:masterClrMapping/>
  </p:clrMapOvr>
  <mc:AlternateContent xmlns:mc="http://schemas.openxmlformats.org/markup-compatibility/2006" xmlns:p14="http://schemas.microsoft.com/office/powerpoint/2010/main">
    <mc:Choice Requires="p14">
      <p:transition spd="slow" p14:dur="2000" advTm="16672"/>
    </mc:Choice>
    <mc:Fallback xmlns="">
      <p:transition spd="slow" advTm="1667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extLst mod="1">
    <p:ext uri="{3A86A75C-4F4B-4683-9AE1-C65F6400EC91}">
      <p14:laserTraceLst xmlns:p14="http://schemas.microsoft.com/office/powerpoint/2010/main">
        <p14:tracePtLst>
          <p14:tracePt t="11502" x="5816600" y="2133600"/>
          <p14:tracePt t="11510" x="5816600" y="2127250"/>
          <p14:tracePt t="11522" x="5835650" y="2101850"/>
          <p14:tracePt t="11538" x="5842000" y="2082800"/>
          <p14:tracePt t="11758" x="5842000" y="2076450"/>
          <p14:tracePt t="12446" x="5822950" y="2063750"/>
          <p14:tracePt t="12454" x="5816600" y="2057400"/>
          <p14:tracePt t="12462" x="5803900" y="2051050"/>
          <p14:tracePt t="12470" x="5791200" y="2038350"/>
          <p14:tracePt t="12487" x="5765800" y="2012950"/>
          <p14:tracePt t="12504" x="5734050" y="1993900"/>
          <p14:tracePt t="12520" x="5695950" y="1974850"/>
          <p14:tracePt t="12537" x="5676900" y="1949450"/>
          <p14:tracePt t="12554" x="5657850" y="1936750"/>
          <p14:tracePt t="12570" x="5651500" y="1924050"/>
          <p14:tracePt t="12587" x="5645150" y="1917700"/>
          <p14:tracePt t="12604" x="5632450" y="1911350"/>
          <p14:tracePt t="12620" x="5619750" y="1892300"/>
          <p14:tracePt t="12654" x="5613400" y="1885950"/>
          <p14:tracePt t="12670" x="5607050" y="1885950"/>
          <p14:tracePt t="12687" x="5600700" y="1879600"/>
          <p14:tracePt t="12704" x="5594350" y="1873250"/>
          <p14:tracePt t="12720" x="5575300" y="1854200"/>
          <p14:tracePt t="12737" x="5562600" y="1841500"/>
          <p14:tracePt t="12754" x="5530850" y="1828800"/>
          <p14:tracePt t="12770" x="5505450" y="1809750"/>
          <p14:tracePt t="12787" x="5467350" y="1778000"/>
          <p14:tracePt t="12804" x="5448300" y="1765300"/>
          <p14:tracePt t="12820" x="5410200" y="1752600"/>
          <p14:tracePt t="12837" x="5397500" y="1739900"/>
          <p14:tracePt t="12853" x="5346700" y="1695450"/>
          <p14:tracePt t="12870" x="5276850" y="1676400"/>
          <p14:tracePt t="12887" x="5251450" y="1663700"/>
          <p14:tracePt t="12903" x="5232400" y="1663700"/>
          <p14:tracePt t="12920" x="5207000" y="1644650"/>
          <p14:tracePt t="12937" x="5175250" y="1631950"/>
          <p14:tracePt t="12953" x="5130800" y="1625600"/>
          <p14:tracePt t="12970" x="5086350" y="1612900"/>
          <p14:tracePt t="12987" x="5054600" y="1606550"/>
          <p14:tracePt t="13003" x="5041900" y="1606550"/>
          <p14:tracePt t="13020" x="5016500" y="1587500"/>
          <p14:tracePt t="13037" x="5003800" y="1581150"/>
          <p14:tracePt t="13053" x="4953000" y="1574800"/>
          <p14:tracePt t="13070" x="4883150" y="1555750"/>
          <p14:tracePt t="13086" x="4864100" y="1549400"/>
          <p14:tracePt t="13150" x="4857750" y="1549400"/>
          <p14:tracePt t="13158" x="4851400" y="1549400"/>
          <p14:tracePt t="13170" x="4845050" y="1549400"/>
          <p14:tracePt t="13186" x="4826000" y="1549400"/>
          <p14:tracePt t="13203" x="4794250" y="1555750"/>
          <p14:tracePt t="13220" x="4768850" y="1587500"/>
          <p14:tracePt t="13223" x="4756150" y="1600200"/>
          <p14:tracePt t="13236" x="4743450" y="1619250"/>
          <p14:tracePt t="13253" x="4699000" y="1689100"/>
          <p14:tracePt t="13270" x="4641850" y="1771650"/>
          <p14:tracePt t="13286" x="4603750" y="1816100"/>
          <p14:tracePt t="13303" x="4597400" y="1841500"/>
          <p14:tracePt t="13320" x="4584700" y="1847850"/>
          <p14:tracePt t="13336" x="4565650" y="1854200"/>
          <p14:tracePt t="13353" x="4546600" y="1860550"/>
          <p14:tracePt t="13370" x="4527550" y="1860550"/>
          <p14:tracePt t="13386" x="4495800" y="1866900"/>
          <p14:tracePt t="13403" x="4464050" y="1866900"/>
          <p14:tracePt t="13419" x="4406900" y="1866900"/>
          <p14:tracePt t="13436" x="4349750" y="1866900"/>
          <p14:tracePt t="13453" x="4260850" y="1866900"/>
          <p14:tracePt t="13469" x="4070350" y="1809750"/>
          <p14:tracePt t="13486" x="3949700" y="1778000"/>
          <p14:tracePt t="13503" x="3854450" y="1765300"/>
          <p14:tracePt t="13519" x="3797300" y="1746250"/>
          <p14:tracePt t="13536" x="3714750" y="1746250"/>
          <p14:tracePt t="13553" x="3600450" y="1746250"/>
          <p14:tracePt t="13569" x="3473450" y="1746250"/>
          <p14:tracePt t="13586" x="3321050" y="1746250"/>
          <p14:tracePt t="13603" x="3175000" y="1758950"/>
          <p14:tracePt t="13619" x="3048000" y="1778000"/>
          <p14:tracePt t="13636" x="2940050" y="1797050"/>
          <p14:tracePt t="13653" x="2800350" y="1841500"/>
          <p14:tracePt t="13669" x="2787650" y="1847850"/>
          <p14:tracePt t="13686" x="2711450" y="1873250"/>
          <p14:tracePt t="13702" x="2654300" y="1879600"/>
          <p14:tracePt t="13719" x="2584450" y="1892300"/>
          <p14:tracePt t="13736" x="2425700" y="1924050"/>
          <p14:tracePt t="13752" x="2235200" y="1968500"/>
          <p14:tracePt t="13769" x="2133600" y="1987550"/>
          <p14:tracePt t="13786" x="1885950" y="2038350"/>
          <p14:tracePt t="13802" x="1752600" y="2063750"/>
          <p14:tracePt t="13819" x="1657350" y="2082800"/>
          <p14:tracePt t="13836" x="1619250" y="2108200"/>
          <p14:tracePt t="13852" x="1612900" y="2120900"/>
          <p14:tracePt t="13869" x="1568450" y="2139950"/>
          <p14:tracePt t="13886" x="1543050" y="2184400"/>
          <p14:tracePt t="13902" x="1460500" y="2254250"/>
          <p14:tracePt t="13919" x="1416050" y="2305050"/>
          <p14:tracePt t="13935" x="1358900" y="2374900"/>
          <p14:tracePt t="13952" x="1314450" y="2406650"/>
          <p14:tracePt t="13969" x="1257300" y="2463800"/>
          <p14:tracePt t="13986" x="1181100" y="2565400"/>
          <p14:tracePt t="14002" x="1130300" y="2667000"/>
          <p14:tracePt t="14019" x="1073150" y="2768600"/>
          <p14:tracePt t="14035" x="1028700" y="2870200"/>
          <p14:tracePt t="14052" x="1003300" y="2978150"/>
          <p14:tracePt t="14069" x="984250" y="3079750"/>
          <p14:tracePt t="14085" x="971550" y="3187700"/>
          <p14:tracePt t="14102" x="971550" y="3263900"/>
          <p14:tracePt t="14118" x="971550" y="3289300"/>
          <p14:tracePt t="14135" x="977900" y="3308350"/>
          <p14:tracePt t="14152" x="977900" y="3327400"/>
          <p14:tracePt t="14169" x="990600" y="3340100"/>
          <p14:tracePt t="14186" x="1009650" y="3359150"/>
          <p14:tracePt t="14202" x="1066800" y="3429000"/>
          <p14:tracePt t="14219" x="1111250" y="3467100"/>
          <p14:tracePt t="14235" x="1187450" y="3517900"/>
          <p14:tracePt t="14252" x="1263650" y="3575050"/>
          <p14:tracePt t="14268" x="1352550" y="3625850"/>
          <p14:tracePt t="14285" x="1441450" y="3657600"/>
          <p14:tracePt t="14302" x="1543050" y="3702050"/>
          <p14:tracePt t="14318" x="1638300" y="3740150"/>
          <p14:tracePt t="14335" x="1771650" y="3790950"/>
          <p14:tracePt t="14352" x="1930400" y="3841750"/>
          <p14:tracePt t="14369" x="2089150" y="3886200"/>
          <p14:tracePt t="14385" x="2222500" y="3924300"/>
          <p14:tracePt t="14402" x="2413000" y="3956050"/>
          <p14:tracePt t="14418" x="2501900" y="3956050"/>
          <p14:tracePt t="14435" x="2590800" y="3956050"/>
          <p14:tracePt t="14452" x="2673350" y="3956050"/>
          <p14:tracePt t="14468" x="2755900" y="3943350"/>
          <p14:tracePt t="14485" x="2825750" y="3930650"/>
          <p14:tracePt t="14502" x="2863850" y="3911600"/>
          <p14:tracePt t="14518" x="2914650" y="3898900"/>
          <p14:tracePt t="14535" x="2952750" y="3879850"/>
          <p14:tracePt t="14551" x="2990850" y="3848100"/>
          <p14:tracePt t="14568" x="3054350" y="3810000"/>
          <p14:tracePt t="14585" x="3111500" y="3765550"/>
          <p14:tracePt t="14601" x="3168650" y="3714750"/>
          <p14:tracePt t="14618" x="3194050" y="3689350"/>
          <p14:tracePt t="14635" x="3219450" y="3644900"/>
          <p14:tracePt t="14651" x="3238500" y="3562350"/>
          <p14:tracePt t="14668" x="3251200" y="3505200"/>
          <p14:tracePt t="14685" x="3251200" y="3441700"/>
          <p14:tracePt t="14701" x="3251200" y="3333750"/>
          <p14:tracePt t="14718" x="3251200" y="3232150"/>
          <p14:tracePt t="14735" x="3244850" y="3149600"/>
          <p14:tracePt t="14738" x="3238500" y="3124200"/>
          <p14:tracePt t="14751" x="3232150" y="3092450"/>
          <p14:tracePt t="14768" x="3213100" y="3054350"/>
          <p14:tracePt t="14785" x="3206750" y="3048000"/>
          <p14:tracePt t="14801" x="3187700" y="3035300"/>
          <p14:tracePt t="14818" x="3136900" y="2984500"/>
          <p14:tracePt t="14834" x="3098800" y="2959100"/>
          <p14:tracePt t="14851" x="3035300" y="2933700"/>
          <p14:tracePt t="14868" x="2946400" y="2882900"/>
          <p14:tracePt t="14884" x="2870200" y="2844800"/>
          <p14:tracePt t="14901" x="2800350" y="2813050"/>
          <p14:tracePt t="14918" x="2730500" y="2800350"/>
          <p14:tracePt t="14934" x="2679700" y="2794000"/>
          <p14:tracePt t="14951" x="2622550" y="2768600"/>
          <p14:tracePt t="14968" x="2609850" y="2762250"/>
          <p14:tracePt t="16278" x="2597150" y="2762250"/>
          <p14:tracePt t="16287" x="2590800" y="2762250"/>
        </p14:tracePtLst>
      </p14:laserTraceLst>
    </p:ext>
  </p:extLs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docProps/app.xml><?xml version="1.0" encoding="utf-8"?>
<Properties xmlns="http://schemas.openxmlformats.org/officeDocument/2006/extended-properties" xmlns:vt="http://schemas.openxmlformats.org/officeDocument/2006/docPropsVTypes">
  <Template>TM02900720[[fn=Integral]]</Template>
  <TotalTime>2796</TotalTime>
  <Words>1024</Words>
  <Application>Microsoft Office PowerPoint</Application>
  <PresentationFormat>Widescreen</PresentationFormat>
  <Paragraphs>101</Paragraphs>
  <Slides>17</Slides>
  <Notes>0</Notes>
  <HiddenSlides>0</HiddenSlides>
  <MMClips>17</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Helvetica Neue</vt:lpstr>
      <vt:lpstr>Tw Cen MT</vt:lpstr>
      <vt:lpstr>Tw Cen MT Condensed</vt:lpstr>
      <vt:lpstr>Wingdings 3</vt:lpstr>
      <vt:lpstr>Integral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Yash Kallurwar</dc:creator>
  <cp:lastModifiedBy>Yash Kallurwar</cp:lastModifiedBy>
  <cp:revision>73</cp:revision>
  <dcterms:created xsi:type="dcterms:W3CDTF">2019-04-08T05:05:08Z</dcterms:created>
  <dcterms:modified xsi:type="dcterms:W3CDTF">2019-04-12T09:20:43Z</dcterms:modified>
</cp:coreProperties>
</file>